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g" ContentType="image/jpeg"/>
  <Default Extension="jpe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lvl1pPr marL="0" indent="0" algn="l">
      <a:spcBef>
        <a:spcPts val="0"/>
      </a:spcBef>
      <a:spcAft>
        <a:spcPts val="0"/>
      </a:spcAft>
      <a:buNone/>
      <a:defRPr sz="1800">
        <a:solidFill>
          <a:schemeClr val="tx1"/>
        </a:solidFill>
      </a:defRPr>
    </a:lvl1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theme" Target="theme/theme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ableStyles" Target="tableStyles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jp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9.jp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12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userDrawn="1">
  <p:cSld name="Title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2464067" cy="457200"/>
          </a:xfrm>
          <a:prstGeom prst="rect">
            <a:avLst/>
          </a:prstGeom>
        </p:spPr>
      </p:pic>
      <p:sp>
        <p:nvSpPr>
          <p:cNvPr id="3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1188720"/>
            <a:ext cx="77724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Eyebrow: who or what this is for</a:t>
            </a:r>
          </a:p>
        </p:txBody>
      </p:sp>
      <p:sp>
        <p:nvSpPr>
          <p:cNvPr id="4" name="Title"/>
          <p:cNvSpPr>
            <a:spLocks noGrp="1"/>
          </p:cNvSpPr>
          <p:nvPr>
            <p:ph type="ctrTitle" hasCustomPrompt="1"/>
          </p:nvPr>
        </p:nvSpPr>
        <p:spPr>
          <a:xfrm>
            <a:off x="685800" y="1920240"/>
            <a:ext cx="10241280" cy="292608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/>
              <a:t>Headline with one orange word</a:t>
            </a:r>
          </a:p>
        </p:txBody>
      </p:sp>
      <p:sp>
        <p:nvSpPr>
          <p:cNvPr id="5" name="Subtitle"/>
          <p:cNvSpPr>
            <a:spLocks noGrp="1"/>
          </p:cNvSpPr>
          <p:nvPr>
            <p:ph type="subTitle" idx="1" hasCustomPrompt="1"/>
          </p:nvPr>
        </p:nvSpPr>
        <p:spPr>
          <a:xfrm>
            <a:off x="685800" y="4956048"/>
            <a:ext cx="7315200" cy="7772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One line that says what the reader gets</a:t>
            </a:r>
          </a:p>
        </p:txBody>
      </p:sp>
      <p:sp>
        <p:nvSpPr>
          <p:cNvPr id="6" name="Date line"/>
          <p:cNvSpPr>
            <a:spLocks noGrp="1"/>
          </p:cNvSpPr>
          <p:nvPr>
            <p:ph type="body" idx="14" hasCustomPrompt="1"/>
          </p:nvPr>
        </p:nvSpPr>
        <p:spPr>
          <a:xfrm>
            <a:off x="685800" y="5833872"/>
            <a:ext cx="731520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Date, or the campaign line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Title with photo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5669280" y="0"/>
            <a:ext cx="6522415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Add a real ClimbUK photo</a:t>
            </a:r>
          </a:p>
        </p:txBody>
      </p:sp>
      <p:pic>
        <p:nvPicPr>
          <p:cNvPr id="3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2217661" cy="411480"/>
          </a:xfrm>
          <a:prstGeom prst="rect">
            <a:avLst/>
          </a:prstGeom>
        </p:spPr>
      </p:pic>
      <p:sp>
        <p:nvSpPr>
          <p:cNvPr id="4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2011680"/>
            <a:ext cx="4572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685800" y="2423160"/>
            <a:ext cx="4754880" cy="24688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/>
              <a:t>Headline with one orange word</a:t>
            </a:r>
          </a:p>
        </p:txBody>
      </p:sp>
      <p:sp>
        <p:nvSpPr>
          <p:cNvPr id="6" name="Subtitle"/>
          <p:cNvSpPr>
            <a:spLocks noGrp="1"/>
          </p:cNvSpPr>
          <p:nvPr>
            <p:ph type="body" idx="1" hasCustomPrompt="1"/>
          </p:nvPr>
        </p:nvSpPr>
        <p:spPr>
          <a:xfrm>
            <a:off x="685800" y="4937760"/>
            <a:ext cx="4572000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One line that says what the reader gets</a:t>
            </a:r>
          </a:p>
        </p:txBody>
      </p:sp>
      <p:sp>
        <p:nvSpPr>
          <p:cNvPr id="7" name="Slab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565392"/>
            <a:ext cx="3108960" cy="292608"/>
          </a:xfrm>
          <a:prstGeom prst="snip1Rect">
            <a:avLst>
              <a:gd name="adj" fmla="val 10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" name="Sticker"/>
          <p:cNvSpPr>
            <a:spLocks noGrp="1"/>
          </p:cNvSpPr>
          <p:nvPr>
            <p:ph type="body" idx="30" hasCustomPrompt="1"/>
          </p:nvPr>
        </p:nvSpPr>
        <p:spPr>
          <a:xfrm rot="-240000">
            <a:off x="598932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Main stage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Section (orang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number"/>
          <p:cNvSpPr>
            <a:spLocks noGrp="1"/>
          </p:cNvSpPr>
          <p:nvPr>
            <p:ph type="body" idx="13" hasCustomPrompt="1"/>
          </p:nvPr>
        </p:nvSpPr>
        <p:spPr>
          <a:xfrm>
            <a:off x="685800" y="822960"/>
            <a:ext cx="4572000" cy="21945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 sz="1600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/>
              <a:t>01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685800" y="3154680"/>
            <a:ext cx="7498080" cy="2011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/>
              <a:t>Section title</a:t>
            </a:r>
          </a:p>
        </p:txBody>
      </p:sp>
      <p:sp>
        <p:nvSpPr>
          <p:cNvPr id="4" name="Subtitle"/>
          <p:cNvSpPr>
            <a:spLocks noGrp="1"/>
          </p:cNvSpPr>
          <p:nvPr>
            <p:ph type="body" idx="1" hasCustomPrompt="1"/>
          </p:nvPr>
        </p:nvSpPr>
        <p:spPr>
          <a:xfrm>
            <a:off x="685800" y="5120640"/>
            <a:ext cx="6858000" cy="5486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this part covers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ntent"/>
          <p:cNvSpPr>
            <a:spLocks noGrp="1"/>
          </p:cNvSpPr>
          <p:nvPr>
            <p:ph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20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8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6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Points: one idea each, short enough to read in a glance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7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8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ntent"/>
          <p:cNvSpPr>
            <a:spLocks noGrp="1"/>
          </p:cNvSpPr>
          <p:nvPr>
            <p:ph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20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8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6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Points: one idea each, short enough to read in a glance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7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8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lumns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lumn heading 1"/>
          <p:cNvSpPr>
            <a:spLocks noGrp="1"/>
          </p:cNvSpPr>
          <p:nvPr>
            <p:ph type="body" idx="16" hasCustomPrompt="1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6" name="Column 1"/>
          <p:cNvSpPr>
            <a:spLocks noGrp="1"/>
          </p:cNvSpPr>
          <p:nvPr>
            <p:ph idx="1" hasCustomPrompt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18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6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4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7" name="Column heading 2"/>
          <p:cNvSpPr>
            <a:spLocks noGrp="1"/>
          </p:cNvSpPr>
          <p:nvPr>
            <p:ph type="body" idx="17" hasCustomPrompt="1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8" name="Column 2"/>
          <p:cNvSpPr>
            <a:spLocks noGrp="1"/>
          </p:cNvSpPr>
          <p:nvPr>
            <p:ph idx="2" hasCustomPrompt="1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18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6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4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lumns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lumn heading 1"/>
          <p:cNvSpPr>
            <a:spLocks noGrp="1"/>
          </p:cNvSpPr>
          <p:nvPr>
            <p:ph type="body" idx="16" hasCustomPrompt="1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6" name="Column 1"/>
          <p:cNvSpPr>
            <a:spLocks noGrp="1"/>
          </p:cNvSpPr>
          <p:nvPr>
            <p:ph idx="1" hasCustomPrompt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7" name="Column heading 2"/>
          <p:cNvSpPr>
            <a:spLocks noGrp="1"/>
          </p:cNvSpPr>
          <p:nvPr>
            <p:ph type="body" idx="17" hasCustomPrompt="1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8" name="Column 2"/>
          <p:cNvSpPr>
            <a:spLocks noGrp="1"/>
          </p:cNvSpPr>
          <p:nvPr>
            <p:ph idx="2" hasCustomPrompt="1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Big statement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1600200"/>
            <a:ext cx="109728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" name="Statement"/>
          <p:cNvSpPr>
            <a:spLocks noGrp="1"/>
          </p:cNvSpPr>
          <p:nvPr>
            <p:ph type="title" hasCustomPrompt="1"/>
          </p:nvPr>
        </p:nvSpPr>
        <p:spPr>
          <a:xfrm>
            <a:off x="685800" y="1783080"/>
            <a:ext cx="9875520" cy="31089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/>
              <a:t>One big statement. One orange word, one italic word.</a:t>
            </a:r>
          </a:p>
        </p:txBody>
      </p:sp>
      <p:sp>
        <p:nvSpPr>
          <p:cNvPr id="4" name="Line"/>
          <p:cNvSpPr>
            <a:spLocks noGrp="1"/>
          </p:cNvSpPr>
          <p:nvPr>
            <p:ph type="body" idx="1" hasCustomPrompt="1"/>
          </p:nvPr>
        </p:nvSpPr>
        <p:spPr>
          <a:xfrm>
            <a:off x="685800" y="4983480"/>
            <a:ext cx="8229600" cy="6400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The line that backs it up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Big numbers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What the numbers say</a:t>
            </a:r>
          </a:p>
        </p:txBody>
      </p:sp>
      <p:sp>
        <p:nvSpPr>
          <p:cNvPr id="5" name="Number 1"/>
          <p:cNvSpPr>
            <a:spLocks noGrp="1"/>
          </p:cNvSpPr>
          <p:nvPr>
            <p:ph type="body" idx="20" hasCustomPrompt="1"/>
          </p:nvPr>
        </p:nvSpPr>
        <p:spPr>
          <a:xfrm>
            <a:off x="685800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6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Number label 1"/>
          <p:cNvSpPr>
            <a:spLocks noGrp="1"/>
          </p:cNvSpPr>
          <p:nvPr>
            <p:ph type="body" idx="23" hasCustomPrompt="1"/>
          </p:nvPr>
        </p:nvSpPr>
        <p:spPr>
          <a:xfrm>
            <a:off x="685800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8" name="Number 2"/>
          <p:cNvSpPr>
            <a:spLocks noGrp="1"/>
          </p:cNvSpPr>
          <p:nvPr>
            <p:ph type="body" idx="21" hasCustomPrompt="1"/>
          </p:nvPr>
        </p:nvSpPr>
        <p:spPr>
          <a:xfrm>
            <a:off x="4444898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9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44898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0" name="Number label 2"/>
          <p:cNvSpPr>
            <a:spLocks noGrp="1"/>
          </p:cNvSpPr>
          <p:nvPr>
            <p:ph type="body" idx="24" hasCustomPrompt="1"/>
          </p:nvPr>
        </p:nvSpPr>
        <p:spPr>
          <a:xfrm>
            <a:off x="4444898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11" name="Number 3"/>
          <p:cNvSpPr>
            <a:spLocks noGrp="1"/>
          </p:cNvSpPr>
          <p:nvPr>
            <p:ph type="body" idx="22" hasCustomPrompt="1"/>
          </p:nvPr>
        </p:nvSpPr>
        <p:spPr>
          <a:xfrm>
            <a:off x="8203997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12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03997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Number label 3"/>
          <p:cNvSpPr>
            <a:spLocks noGrp="1"/>
          </p:cNvSpPr>
          <p:nvPr>
            <p:ph type="body" idx="25" hasCustomPrompt="1"/>
          </p:nvPr>
        </p:nvSpPr>
        <p:spPr>
          <a:xfrm>
            <a:off x="8203997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14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5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6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Quot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Quote mark"/>
          <p:cNvSpPr/>
          <p:nvPr userDrawn="1"/>
        </p:nvSpPr>
        <p:spPr>
          <a:xfrm>
            <a:off x="685800" y="822960"/>
            <a:ext cx="1005840" cy="1005840"/>
          </a:xfrm>
          <a:prstGeom prst="rect">
            <a:avLst/>
          </a:prstGeom>
          <a:ln>
            <a:noFill/>
          </a:ln>
        </p:spPr>
        <p:txBody>
          <a:bodyPr wrap="none" lIns="0" tIns="0" rIns="0" bIns="0"/>
          <a:lstStyle/>
          <a:p>
            <a:r>
              <a:rPr lang="en-GB" sz="15000" b="0">
                <a:solidFill>
                  <a:srgbClr val="E8712A"/>
                </a:solidFill>
                <a:latin typeface="Montserrat Black"/>
              </a:rPr>
              <a:t>“</a:t>
            </a:r>
          </a:p>
        </p:txBody>
      </p:sp>
      <p:sp>
        <p:nvSpPr>
          <p:cNvPr id="3" name="Quote"/>
          <p:cNvSpPr>
            <a:spLocks noGrp="1"/>
          </p:cNvSpPr>
          <p:nvPr>
            <p:ph type="body" idx="1" hasCustomPrompt="1"/>
          </p:nvPr>
        </p:nvSpPr>
        <p:spPr>
          <a:xfrm>
            <a:off x="685800" y="1965960"/>
            <a:ext cx="6766560" cy="2743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The quote, word for word, as it was said</a:t>
            </a:r>
          </a:p>
        </p:txBody>
      </p:sp>
      <p:sp>
        <p:nvSpPr>
          <p:cNvPr id="4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489204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685800" y="5029200"/>
            <a:ext cx="6766560" cy="5029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Name</a:t>
            </a:r>
          </a:p>
        </p:txBody>
      </p:sp>
      <p:sp>
        <p:nvSpPr>
          <p:cNvPr id="6" name="Role"/>
          <p:cNvSpPr>
            <a:spLocks noGrp="1"/>
          </p:cNvSpPr>
          <p:nvPr>
            <p:ph type="body" idx="13" hasCustomPrompt="1"/>
          </p:nvPr>
        </p:nvSpPr>
        <p:spPr>
          <a:xfrm>
            <a:off x="685800" y="5504688"/>
            <a:ext cx="676656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Role, Company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Full photo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0" y="0"/>
            <a:ext cx="12191695" cy="5440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Add a full-width photo</a:t>
            </a:r>
          </a:p>
        </p:txBody>
      </p:sp>
      <p:sp>
        <p:nvSpPr>
          <p:cNvPr id="3" name="Sticker"/>
          <p:cNvSpPr>
            <a:spLocks noGrp="1"/>
          </p:cNvSpPr>
          <p:nvPr>
            <p:ph type="body" idx="30" hasCustomPrompt="1"/>
          </p:nvPr>
        </p:nvSpPr>
        <p:spPr>
          <a:xfrm rot="-240000">
            <a:off x="68580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Climb26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5577840"/>
            <a:ext cx="7863840" cy="68580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200" b="0" cap="all" spc="-50">
                <a:latin typeface="Montserrat ExtraBold"/>
              </a:defRPr>
            </a:lvl1pPr>
          </a:lstStyle>
          <a:p>
            <a:r>
              <a:rPr lang="en-GB"/>
              <a:t>Caption headline</a:t>
            </a:r>
          </a:p>
        </p:txBody>
      </p:sp>
      <p:sp>
        <p:nvSpPr>
          <p:cNvPr id="5" name="Caption"/>
          <p:cNvSpPr>
            <a:spLocks noGrp="1"/>
          </p:cNvSpPr>
          <p:nvPr>
            <p:ph type="body" idx="1" hasCustomPrompt="1"/>
          </p:nvPr>
        </p:nvSpPr>
        <p:spPr>
          <a:xfrm>
            <a:off x="685800" y="6236208"/>
            <a:ext cx="786384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Who, where, what is happening</a:t>
            </a:r>
          </a:p>
        </p:txBody>
      </p:sp>
      <p:pic>
        <p:nvPicPr>
          <p:cNvPr id="6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30329" y="5961888"/>
            <a:ext cx="1675566" cy="3108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Photo wall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 1"/>
          <p:cNvSpPr>
            <a:spLocks noGrp="1"/>
          </p:cNvSpPr>
          <p:nvPr>
            <p:ph type="pic" idx="15" hasCustomPrompt="1"/>
          </p:nvPr>
        </p:nvSpPr>
        <p:spPr>
          <a:xfrm>
            <a:off x="4572000" y="0"/>
            <a:ext cx="4572000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Big photo</a:t>
            </a:r>
          </a:p>
        </p:txBody>
      </p:sp>
      <p:sp>
        <p:nvSpPr>
          <p:cNvPr id="3" name="Photo 2"/>
          <p:cNvSpPr>
            <a:spLocks noGrp="1"/>
          </p:cNvSpPr>
          <p:nvPr>
            <p:ph type="pic" idx="16" hasCustomPrompt="1"/>
          </p:nvPr>
        </p:nvSpPr>
        <p:spPr>
          <a:xfrm>
            <a:off x="9217152" y="0"/>
            <a:ext cx="2974543" cy="3392424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Photo</a:t>
            </a:r>
          </a:p>
        </p:txBody>
      </p:sp>
      <p:sp>
        <p:nvSpPr>
          <p:cNvPr id="4" name="Photo 3"/>
          <p:cNvSpPr>
            <a:spLocks noGrp="1"/>
          </p:cNvSpPr>
          <p:nvPr>
            <p:ph type="pic" idx="17" hasCustomPrompt="1"/>
          </p:nvPr>
        </p:nvSpPr>
        <p:spPr>
          <a:xfrm>
            <a:off x="9217152" y="3465576"/>
            <a:ext cx="2974543" cy="3392424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Photo</a:t>
            </a:r>
          </a:p>
        </p:txBody>
      </p:sp>
      <p:sp>
        <p:nvSpPr>
          <p:cNvPr id="5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1463040"/>
            <a:ext cx="3474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6" name="Title"/>
          <p:cNvSpPr>
            <a:spLocks noGrp="1"/>
          </p:cNvSpPr>
          <p:nvPr>
            <p:ph type="title" hasCustomPrompt="1"/>
          </p:nvPr>
        </p:nvSpPr>
        <p:spPr>
          <a:xfrm>
            <a:off x="685800" y="1874520"/>
            <a:ext cx="3566160" cy="23774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Black"/>
              </a:defRPr>
            </a:lvl1pPr>
          </a:lstStyle>
          <a:p>
            <a:r>
              <a:rPr lang="en-GB"/>
              <a:t>Photo wall headline</a:t>
            </a:r>
          </a:p>
        </p:txBody>
      </p:sp>
      <p:sp>
        <p:nvSpPr>
          <p:cNvPr id="7" name="Text"/>
          <p:cNvSpPr>
            <a:spLocks noGrp="1"/>
          </p:cNvSpPr>
          <p:nvPr>
            <p:ph type="body" idx="1" hasCustomPrompt="1"/>
          </p:nvPr>
        </p:nvSpPr>
        <p:spPr>
          <a:xfrm>
            <a:off x="685800" y="4297680"/>
            <a:ext cx="3474720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Two lines on the moment in the photos</a:t>
            </a:r>
          </a:p>
        </p:txBody>
      </p:sp>
      <p:pic>
        <p:nvPicPr>
          <p:cNvPr id="8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1577003" cy="2926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Speaker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0" y="0"/>
            <a:ext cx="4937760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Portrait photo</a:t>
            </a:r>
          </a:p>
        </p:txBody>
      </p:sp>
      <p:sp>
        <p:nvSpPr>
          <p:cNvPr id="3" name="Edg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64608" y="0"/>
            <a:ext cx="73152" cy="6858000"/>
          </a:xfrm>
          <a:prstGeom prst="rect">
            <a:avLst/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Eyebrow"/>
          <p:cNvSpPr>
            <a:spLocks noGrp="1"/>
          </p:cNvSpPr>
          <p:nvPr>
            <p:ph type="body" idx="13" hasCustomPrompt="1"/>
          </p:nvPr>
        </p:nvSpPr>
        <p:spPr>
          <a:xfrm>
            <a:off x="5669280" y="1463040"/>
            <a:ext cx="5760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Speaker</a:t>
            </a: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5669280" y="1874520"/>
            <a:ext cx="5852160" cy="21031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5400" b="0" cap="all" spc="-50">
                <a:latin typeface="Montserrat Black"/>
              </a:defRPr>
            </a:lvl1pPr>
          </a:lstStyle>
          <a:p>
            <a:r>
              <a:rPr lang="en-GB"/>
              <a:t>First name Last name</a:t>
            </a:r>
          </a:p>
        </p:txBody>
      </p:sp>
      <p:sp>
        <p:nvSpPr>
          <p:cNvPr id="6" name="Pill ba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669280" y="4041648"/>
            <a:ext cx="1463040" cy="10972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ole"/>
          <p:cNvSpPr>
            <a:spLocks noGrp="1"/>
          </p:cNvSpPr>
          <p:nvPr>
            <p:ph type="body" idx="18" hasCustomPrompt="1"/>
          </p:nvPr>
        </p:nvSpPr>
        <p:spPr>
          <a:xfrm>
            <a:off x="5669280" y="4297680"/>
            <a:ext cx="5852160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Role, Company</a:t>
            </a:r>
          </a:p>
        </p:txBody>
      </p:sp>
      <p:sp>
        <p:nvSpPr>
          <p:cNvPr id="8" name="Session"/>
          <p:cNvSpPr>
            <a:spLocks noGrp="1"/>
          </p:cNvSpPr>
          <p:nvPr>
            <p:ph type="body" idx="1" hasCustomPrompt="1"/>
          </p:nvPr>
        </p:nvSpPr>
        <p:spPr>
          <a:xfrm>
            <a:off x="5669280" y="4846320"/>
            <a:ext cx="5760720" cy="10972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Session title, stage and time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Agenda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Agenda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The running order</a:t>
            </a:r>
          </a:p>
        </p:txBody>
      </p:sp>
      <p:sp>
        <p:nvSpPr>
          <p:cNvPr id="5" name="Times"/>
          <p:cNvSpPr>
            <a:spLocks noGrp="1"/>
          </p:cNvSpPr>
          <p:nvPr>
            <p:ph type="body" idx="19" hasCustomPrompt="1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09:30</a:t>
            </a:r>
          </a:p>
        </p:txBody>
      </p:sp>
      <p:sp>
        <p:nvSpPr>
          <p:cNvPr id="6" name="Items"/>
          <p:cNvSpPr>
            <a:spLocks noGrp="1"/>
          </p:cNvSpPr>
          <p:nvPr>
            <p:ph type="body" idx="1" hasCustomPrompt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happens, and where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8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9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Agenda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Agenda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The running order</a:t>
            </a:r>
          </a:p>
        </p:txBody>
      </p:sp>
      <p:sp>
        <p:nvSpPr>
          <p:cNvPr id="5" name="Times"/>
          <p:cNvSpPr>
            <a:spLocks noGrp="1"/>
          </p:cNvSpPr>
          <p:nvPr>
            <p:ph type="body" idx="19" hasCustomPrompt="1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09:30</a:t>
            </a:r>
          </a:p>
        </p:txBody>
      </p:sp>
      <p:sp>
        <p:nvSpPr>
          <p:cNvPr id="6" name="Items"/>
          <p:cNvSpPr>
            <a:spLocks noGrp="1"/>
          </p:cNvSpPr>
          <p:nvPr>
            <p:ph type="body" idx="1" hasCustomPrompt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4A5878"/>
                </a:solidFill>
                <a:latin typeface="Open Sans"/>
              </a:defRPr>
            </a:lvl1pPr>
          </a:lstStyle>
          <a:p>
            <a:r>
              <a:rPr lang="en-GB"/>
              <a:t>What happens, and where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8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9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Title only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Title only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UK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4580" y="6355080"/>
            <a:ext cx="128131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userDrawn="1">
  <p:cSld name="Blank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85800" y="-1097280"/>
            <a:ext cx="5486400" cy="7315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2800" b="0" cap="all" spc="-50">
                <a:latin typeface="Montserrat ExtraBold"/>
              </a:defRPr>
            </a:lvl1pPr>
          </a:lstStyle>
          <a:p>
            <a:r>
              <a:rPr lang="en-GB"/>
              <a:t>Slide title (off the slide, for screen readers)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End card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ClimbUK logo, The Festival for Business Growth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69768" y="914400"/>
            <a:ext cx="5852160" cy="1545908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1371600" y="2971800"/>
            <a:ext cx="9448495" cy="109728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/>
              <a:t>See you there</a:t>
            </a:r>
          </a:p>
        </p:txBody>
      </p:sp>
      <p:sp>
        <p:nvSpPr>
          <p:cNvPr id="4" name="Date line"/>
          <p:cNvSpPr>
            <a:spLocks noGrp="1"/>
          </p:cNvSpPr>
          <p:nvPr>
            <p:ph type="body" idx="13" hasCustomPrompt="1"/>
          </p:nvPr>
        </p:nvSpPr>
        <p:spPr>
          <a:xfrm>
            <a:off x="1371600" y="4069080"/>
            <a:ext cx="9448495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The one thing to do next</a:t>
            </a:r>
          </a:p>
        </p:txBody>
      </p:sp>
      <p:sp>
        <p:nvSpPr>
          <p:cNvPr id="5" name="Button"/>
          <p:cNvSpPr>
            <a:spLocks noGrp="1"/>
          </p:cNvSpPr>
          <p:nvPr>
            <p:ph type="body" idx="14" hasCustomPrompt="1"/>
          </p:nvPr>
        </p:nvSpPr>
        <p:spPr>
          <a:xfrm>
            <a:off x="4175608" y="4800600"/>
            <a:ext cx="3840480" cy="731520"/>
          </a:xfrm>
          <a:prstGeom prst="roundRect">
            <a:avLst/>
          </a:prstGeom>
          <a:solidFill>
            <a:srgbClr val="E8712A"/>
          </a:solidFill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 cap="all" spc="5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climb-uk.com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Slide title</a:t>
            </a:r>
          </a:p>
        </p:txBody>
      </p:sp>
      <p:sp>
        <p:nvSpPr>
          <p:cNvPr id="3" name="Text"/>
          <p:cNvSpPr>
            <a:spLocks noGrp="1"/>
          </p:cNvSpPr>
          <p:nvPr>
            <p:ph type="body"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Text</a:t>
            </a:r>
          </a:p>
        </p:txBody>
      </p:sp>
      <p:sp>
        <p:nvSpPr>
          <p:cNvPr id="4" name="Footer"/>
          <p:cNvSpPr>
            <a:spLocks noGrp="1"/>
          </p:cNvSpPr>
          <p:nvPr>
            <p:ph type="ftr" idx="3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endParaRPr lang="en-GB"/>
          </a:p>
        </p:txBody>
      </p:sp>
      <p:sp>
        <p:nvSpPr>
          <p:cNvPr id="5" name="Slide Number"/>
          <p:cNvSpPr>
            <a:spLocks noGrp="1"/>
          </p:cNvSpPr>
          <p:nvPr>
            <p:ph type="sldNum" idx="4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fld id="{B6F15528-21DE-4FAA-801E-634DDDAF4B2B}" type="slidenum">
              <a:rPr lang="en-GB"/>
              <a:t>&lt;#&gt;</a:t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marL="0" indent="0" algn="l">
        <a:lnSpc>
          <a:spcPct val="95000"/>
        </a:lnSpc>
        <a:spcBef>
          <a:spcPts val="0"/>
        </a:spcBef>
        <a:spcAft>
          <a:spcPts val="0"/>
        </a:spcAft>
        <a:buNone/>
        <a:defRPr sz="3600" cap="all" spc="-50">
          <a:solidFill>
            <a:schemeClr val="tx1"/>
          </a:solidFill>
          <a:latin typeface="Montserrat ExtraBold"/>
        </a:defRPr>
      </a:lvl1pPr>
    </p:titleStyle>
    <p:bodyStyle>
      <a:lvl1pPr marL="292608" indent="-292608" algn="l">
        <a:lnSpc>
          <a:spcPct val="125000"/>
        </a:lnSpc>
        <a:spcBef>
          <a:spcPts val="0"/>
        </a:spcBef>
        <a:spcAft>
          <a:spcPts val="800"/>
        </a:spcAft>
        <a:buClr>
          <a:srgbClr val="E8712A"/>
        </a:buClr>
        <a:buFont typeface="Arial"/>
        <a:buChar char="■"/>
        <a:defRPr sz="2000">
          <a:solidFill>
            <a:srgbClr val="FFFFFF"/>
          </a:solidFill>
          <a:latin typeface="Open Sans"/>
        </a:defRPr>
      </a:lvl1pPr>
      <a:lvl2pPr marL="640080" indent="-274320" algn="l">
        <a:lnSpc>
          <a:spcPct val="125000"/>
        </a:lnSpc>
        <a:spcBef>
          <a:spcPts val="0"/>
        </a:spcBef>
        <a:spcAft>
          <a:spcPts val="600"/>
        </a:spcAft>
        <a:buClr>
          <a:srgbClr val="E8712A"/>
        </a:buClr>
        <a:buFont typeface="Arial"/>
        <a:buChar char="•"/>
        <a:defRPr sz="1800">
          <a:solidFill>
            <a:srgbClr val="FFFFFF"/>
          </a:solidFill>
          <a:latin typeface="Open Sans"/>
        </a:defRPr>
      </a:lvl2pPr>
      <a:lvl3pPr marL="960120" indent="-256032" algn="l">
        <a:lnSpc>
          <a:spcPct val="125000"/>
        </a:lnSpc>
        <a:spcBef>
          <a:spcPts val="0"/>
        </a:spcBef>
        <a:spcAft>
          <a:spcPts val="400"/>
        </a:spcAft>
        <a:buClr>
          <a:srgbClr val="E8712A"/>
        </a:buClr>
        <a:buFont typeface="Arial"/>
        <a:buChar char="-"/>
        <a:defRPr sz="1600">
          <a:solidFill>
            <a:srgbClr val="FFFFFF"/>
          </a:solidFill>
          <a:latin typeface="Open Sans"/>
        </a:defRPr>
      </a:lvl3pPr>
    </p:bodyStyle>
    <p:otherStyle>
      <a:lvl1pPr marL="0" indent="0" algn="l">
        <a:spcBef>
          <a:spcPts val="0"/>
        </a:spcBef>
        <a:spcAft>
          <a:spcPts val="0"/>
        </a:spcAft>
        <a:buNone/>
        <a:defRPr sz="1800">
          <a:solidFill>
            <a:schemeClr val="tx1"/>
          </a:solidFill>
          <a:latin typeface="Open Sans"/>
        </a:defRPr>
      </a:lvl1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4.jp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jp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1188720"/>
            <a:ext cx="77724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ClimbUK</a:t>
            </a:r>
          </a:p>
        </p:txBody>
      </p:sp>
      <p:sp>
        <p:nvSpPr>
          <p:cNvPr id="3" name="ctrTitle None"/>
          <p:cNvSpPr>
            <a:spLocks noGrp="1"/>
          </p:cNvSpPr>
          <p:nvPr>
            <p:ph type="ctrTitle"/>
          </p:nvPr>
        </p:nvSpPr>
        <p:spPr>
          <a:xfrm>
            <a:off x="685800" y="1920240"/>
            <a:ext cx="10241280" cy="292608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 dirty="0"/>
              <a:t>Not a conference. A </a:t>
            </a:r>
            <a:r>
              <a:rPr lang="en-GB" dirty="0">
                <a:solidFill>
                  <a:srgbClr val="E8712A"/>
                </a:solidFill>
              </a:rPr>
              <a:t>festival</a:t>
            </a:r>
            <a:r>
              <a:rPr lang="en-GB" dirty="0"/>
              <a:t> for </a:t>
            </a:r>
            <a:r>
              <a:rPr lang="en-GB" i="1" dirty="0"/>
              <a:t>business</a:t>
            </a:r>
            <a:r>
              <a:rPr lang="en-GB" dirty="0"/>
              <a:t> growth.</a:t>
            </a:r>
          </a:p>
        </p:txBody>
      </p:sp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685800" y="4956048"/>
            <a:ext cx="7315200" cy="7772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Two days of main stage moments, roundtables and the people who move businesses forward.</a:t>
            </a:r>
          </a:p>
        </p:txBody>
      </p:sp>
      <p:sp>
        <p:nvSpPr>
          <p:cNvPr id="5" name="body 14"/>
          <p:cNvSpPr>
            <a:spLocks noGrp="1"/>
          </p:cNvSpPr>
          <p:nvPr>
            <p:ph type="body" idx="14"/>
          </p:nvPr>
        </p:nvSpPr>
        <p:spPr>
          <a:xfrm>
            <a:off x="685800" y="5833872"/>
            <a:ext cx="731520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climb-uk.com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A packed festival crowd watching the main stage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16029" r="16029"/>
          <a:stretch>
            <a:fillRect/>
          </a:stretch>
        </p:blipFill>
        <p:spPr>
          <a:xfrm>
            <a:off x="5669280" y="0"/>
            <a:ext cx="6522415" cy="6858000"/>
          </a:xfrm>
          <a:prstGeom prst="rect">
            <a:avLst/>
          </a:prstGeom>
        </p:spPr>
      </p:pic>
      <p:sp>
        <p:nvSpPr>
          <p:cNvPr id="3" name="body 13"/>
          <p:cNvSpPr>
            <a:spLocks noGrp="1"/>
          </p:cNvSpPr>
          <p:nvPr>
            <p:ph type="body" idx="13"/>
          </p:nvPr>
        </p:nvSpPr>
        <p:spPr>
          <a:xfrm>
            <a:off x="685800" y="2011680"/>
            <a:ext cx="4572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Find your people</a:t>
            </a:r>
          </a:p>
        </p:txBody>
      </p:sp>
      <p:sp>
        <p:nvSpPr>
          <p:cNvPr id="4" name="title None"/>
          <p:cNvSpPr>
            <a:spLocks noGrp="1"/>
          </p:cNvSpPr>
          <p:nvPr>
            <p:ph type="title"/>
          </p:nvPr>
        </p:nvSpPr>
        <p:spPr>
          <a:xfrm>
            <a:off x="685800" y="2423160"/>
            <a:ext cx="4754880" cy="24688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 dirty="0"/>
              <a:t>The room where </a:t>
            </a:r>
            <a:r>
              <a:rPr lang="en-GB" dirty="0">
                <a:solidFill>
                  <a:srgbClr val="E8712A"/>
                </a:solidFill>
              </a:rPr>
              <a:t>deals</a:t>
            </a:r>
            <a:r>
              <a:rPr lang="en-GB" dirty="0"/>
              <a:t> </a:t>
            </a:r>
            <a:r>
              <a:rPr lang="en-GB" i="1" dirty="0"/>
              <a:t>start</a:t>
            </a:r>
            <a:r>
              <a:rPr lang="en-GB" dirty="0"/>
              <a:t>.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685800" y="4937760"/>
            <a:ext cx="4572000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Founders, investors and partners in one place, with the time to talk properly.</a:t>
            </a:r>
          </a:p>
        </p:txBody>
      </p:sp>
      <p:sp>
        <p:nvSpPr>
          <p:cNvPr id="6" name="body 30"/>
          <p:cNvSpPr>
            <a:spLocks noGrp="1"/>
          </p:cNvSpPr>
          <p:nvPr>
            <p:ph type="body" idx="30"/>
          </p:nvPr>
        </p:nvSpPr>
        <p:spPr>
          <a:xfrm rot="-240000">
            <a:off x="598932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Main stage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822960"/>
            <a:ext cx="4572000" cy="21945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 sz="1600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 dirty="0"/>
              <a:t>01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3154680"/>
            <a:ext cx="7498080" cy="2011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 dirty="0"/>
              <a:t>Why it </a:t>
            </a:r>
            <a:r>
              <a:rPr lang="en-GB" i="1" dirty="0"/>
              <a:t>works</a:t>
            </a:r>
          </a:p>
        </p:txBody>
      </p:sp>
      <p:sp>
        <p:nvSpPr>
          <p:cNvPr id="4" name="body 1"/>
          <p:cNvSpPr>
            <a:spLocks noGrp="1"/>
          </p:cNvSpPr>
          <p:nvPr>
            <p:ph type="body" idx="1"/>
          </p:nvPr>
        </p:nvSpPr>
        <p:spPr>
          <a:xfrm>
            <a:off x="685800" y="5120640"/>
            <a:ext cx="6858000" cy="5486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The stage, the room and the follow-ups.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The day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 dirty="0"/>
              <a:t>What happens on the </a:t>
            </a:r>
            <a:r>
              <a:rPr lang="en-GB" dirty="0">
                <a:solidFill>
                  <a:srgbClr val="E8712A"/>
                </a:solidFill>
              </a:rPr>
              <a:t>day</a:t>
            </a:r>
          </a:p>
        </p:txBody>
      </p:sp>
      <p:sp>
        <p:nvSpPr>
          <p:cNvPr id="4" name="body 1"/>
          <p:cNvSpPr>
            <a:spLocks noGrp="1"/>
          </p:cNvSpPr>
          <p:nvPr>
            <p:ph idx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20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8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6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 dirty="0"/>
              <a:t>Main stage moments from founders who have done it</a:t>
            </a:r>
          </a:p>
          <a:p>
            <a:r>
              <a:rPr lang="en-GB" dirty="0"/>
              <a:t>Roundtables where you bring the problem and leave with a plan</a:t>
            </a:r>
          </a:p>
          <a:p>
            <a:r>
              <a:rPr lang="en-GB" dirty="0"/>
              <a:t>Speed networking with investors looking for real deal flow</a:t>
            </a:r>
          </a:p>
          <a:p>
            <a:r>
              <a:rPr lang="en-GB" dirty="0"/>
              <a:t>An after party that keeps the conversation going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Who it is for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Two ways to get </a:t>
            </a:r>
            <a:r>
              <a:rPr lang="en-GB" dirty="0">
                <a:solidFill>
                  <a:srgbClr val="E8712A"/>
                </a:solidFill>
              </a:rPr>
              <a:t>more</a:t>
            </a:r>
            <a:r>
              <a:rPr lang="en-GB" dirty="0"/>
              <a:t> from it</a:t>
            </a:r>
          </a:p>
        </p:txBody>
      </p:sp>
      <p:sp>
        <p:nvSpPr>
          <p:cNvPr id="4" name="body 16"/>
          <p:cNvSpPr>
            <a:spLocks noGrp="1"/>
          </p:cNvSpPr>
          <p:nvPr>
            <p:ph type="body" idx="16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For founders</a:t>
            </a:r>
          </a:p>
        </p:txBody>
      </p:sp>
      <p:sp>
        <p:nvSpPr>
          <p:cNvPr id="5" name="body 17"/>
          <p:cNvSpPr>
            <a:spLocks noGrp="1"/>
          </p:cNvSpPr>
          <p:nvPr>
            <p:ph type="body" idx="17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For partners</a:t>
            </a:r>
          </a:p>
        </p:txBody>
      </p:sp>
      <p:sp>
        <p:nvSpPr>
          <p:cNvPr id="6" name="body 1"/>
          <p:cNvSpPr>
            <a:spLocks noGrp="1"/>
          </p:cNvSpPr>
          <p:nvPr>
            <p:ph idx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Learn from people a few steps ahead</a:t>
            </a:r>
          </a:p>
          <a:p>
            <a:r>
              <a:rPr lang="en-GB" dirty="0"/>
              <a:t>Find investors looking for real deal flow</a:t>
            </a:r>
          </a:p>
          <a:p>
            <a:r>
              <a:rPr lang="en-GB" dirty="0"/>
              <a:t>Leave with follow-ups that matter</a:t>
            </a:r>
          </a:p>
        </p:txBody>
      </p:sp>
      <p:sp>
        <p:nvSpPr>
          <p:cNvPr id="7" name="body 2"/>
          <p:cNvSpPr>
            <a:spLocks noGrp="1"/>
          </p:cNvSpPr>
          <p:nvPr>
            <p:ph idx="2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Put your brand in front of the people you want to reach</a:t>
            </a:r>
          </a:p>
          <a:p>
            <a:r>
              <a:rPr lang="en-GB" dirty="0"/>
              <a:t>Host a roundtable on the problem you solve</a:t>
            </a:r>
          </a:p>
          <a:p>
            <a:r>
              <a:rPr lang="en-GB" dirty="0"/>
              <a:t>Meet the room, not just the stand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None"/>
          <p:cNvSpPr>
            <a:spLocks noGrp="1"/>
          </p:cNvSpPr>
          <p:nvPr>
            <p:ph type="title"/>
          </p:nvPr>
        </p:nvSpPr>
        <p:spPr>
          <a:xfrm>
            <a:off x="685800" y="1783080"/>
            <a:ext cx="9875520" cy="31089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 dirty="0"/>
              <a:t>Business </a:t>
            </a:r>
            <a:r>
              <a:rPr lang="en-GB" dirty="0">
                <a:solidFill>
                  <a:srgbClr val="E8712A"/>
                </a:solidFill>
              </a:rPr>
              <a:t>growth</a:t>
            </a:r>
            <a:r>
              <a:rPr lang="en-GB" dirty="0"/>
              <a:t> with a </a:t>
            </a:r>
            <a:r>
              <a:rPr lang="en-GB" i="1" dirty="0"/>
              <a:t>party</a:t>
            </a:r>
            <a:r>
              <a:rPr lang="en-GB" dirty="0"/>
              <a:t>.</a:t>
            </a:r>
          </a:p>
        </p:txBody>
      </p:sp>
      <p:sp>
        <p:nvSpPr>
          <p:cNvPr id="3" name="body 1"/>
          <p:cNvSpPr>
            <a:spLocks noGrp="1"/>
          </p:cNvSpPr>
          <p:nvPr>
            <p:ph type="body" idx="1"/>
          </p:nvPr>
        </p:nvSpPr>
        <p:spPr>
          <a:xfrm>
            <a:off x="685800" y="4983480"/>
            <a:ext cx="8229600" cy="6400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Real conversations, real stage light, real follow-ups.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At a glance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 dirty="0"/>
              <a:t>The festival in </a:t>
            </a:r>
            <a:r>
              <a:rPr lang="en-GB" dirty="0">
                <a:solidFill>
                  <a:srgbClr val="E8712A"/>
                </a:solidFill>
              </a:rPr>
              <a:t>numbers</a:t>
            </a:r>
          </a:p>
        </p:txBody>
      </p:sp>
      <p:sp>
        <p:nvSpPr>
          <p:cNvPr id="4" name="body 20"/>
          <p:cNvSpPr>
            <a:spLocks noGrp="1"/>
          </p:cNvSpPr>
          <p:nvPr>
            <p:ph type="body" idx="20"/>
          </p:nvPr>
        </p:nvSpPr>
        <p:spPr>
          <a:xfrm>
            <a:off x="685800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2</a:t>
            </a:r>
          </a:p>
        </p:txBody>
      </p:sp>
      <p:sp>
        <p:nvSpPr>
          <p:cNvPr id="5" name="body 23"/>
          <p:cNvSpPr>
            <a:spLocks noGrp="1"/>
          </p:cNvSpPr>
          <p:nvPr>
            <p:ph type="body" idx="23"/>
          </p:nvPr>
        </p:nvSpPr>
        <p:spPr>
          <a:xfrm>
            <a:off x="685800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days of main stage moments, roundtables and the after party</a:t>
            </a:r>
          </a:p>
        </p:txBody>
      </p:sp>
      <p:sp>
        <p:nvSpPr>
          <p:cNvPr id="6" name="body 21"/>
          <p:cNvSpPr>
            <a:spLocks noGrp="1"/>
          </p:cNvSpPr>
          <p:nvPr>
            <p:ph type="body" idx="21"/>
          </p:nvPr>
        </p:nvSpPr>
        <p:spPr>
          <a:xfrm>
            <a:off x="4444898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00</a:t>
            </a:r>
          </a:p>
        </p:txBody>
      </p:sp>
      <p:sp>
        <p:nvSpPr>
          <p:cNvPr id="7" name="body 24"/>
          <p:cNvSpPr>
            <a:spLocks noGrp="1"/>
          </p:cNvSpPr>
          <p:nvPr>
            <p:ph type="body" idx="24"/>
          </p:nvPr>
        </p:nvSpPr>
        <p:spPr>
          <a:xfrm>
            <a:off x="4444898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Your number here, with its source in the speaker notes</a:t>
            </a:r>
          </a:p>
        </p:txBody>
      </p:sp>
      <p:sp>
        <p:nvSpPr>
          <p:cNvPr id="8" name="body 22"/>
          <p:cNvSpPr>
            <a:spLocks noGrp="1"/>
          </p:cNvSpPr>
          <p:nvPr>
            <p:ph type="body" idx="22"/>
          </p:nvPr>
        </p:nvSpPr>
        <p:spPr>
          <a:xfrm>
            <a:off x="8203997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00</a:t>
            </a:r>
          </a:p>
        </p:txBody>
      </p:sp>
      <p:sp>
        <p:nvSpPr>
          <p:cNvPr id="9" name="body 25"/>
          <p:cNvSpPr>
            <a:spLocks noGrp="1"/>
          </p:cNvSpPr>
          <p:nvPr>
            <p:ph type="body" idx="25"/>
          </p:nvPr>
        </p:nvSpPr>
        <p:spPr>
          <a:xfrm>
            <a:off x="8203997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One fact per number, never a guess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"/>
          <p:cNvSpPr>
            <a:spLocks noGrp="1"/>
          </p:cNvSpPr>
          <p:nvPr>
            <p:ph type="body" idx="1"/>
          </p:nvPr>
        </p:nvSpPr>
        <p:spPr>
          <a:xfrm>
            <a:off x="685800" y="1965960"/>
            <a:ext cx="6766560" cy="2743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Put the quote here, word for word, exactly as it was said.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5029200"/>
            <a:ext cx="6766560" cy="5029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First name Last name</a:t>
            </a:r>
          </a:p>
        </p:txBody>
      </p:sp>
      <p:sp>
        <p:nvSpPr>
          <p:cNvPr id="4" name="body 13"/>
          <p:cNvSpPr>
            <a:spLocks noGrp="1"/>
          </p:cNvSpPr>
          <p:nvPr>
            <p:ph type="body" idx="13"/>
          </p:nvPr>
        </p:nvSpPr>
        <p:spPr>
          <a:xfrm>
            <a:off x="685800" y="5504688"/>
            <a:ext cx="676656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Role, Company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The band playing on the main stage under orange light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t="16540" b="16540"/>
          <a:stretch>
            <a:fillRect/>
          </a:stretch>
        </p:blipFill>
        <p:spPr>
          <a:xfrm>
            <a:off x="0" y="0"/>
            <a:ext cx="12191695" cy="5440680"/>
          </a:xfrm>
          <a:prstGeom prst="rect">
            <a:avLst/>
          </a:prstGeom>
        </p:spPr>
      </p:pic>
      <p:sp>
        <p:nvSpPr>
          <p:cNvPr id="3" name="body 30"/>
          <p:cNvSpPr>
            <a:spLocks noGrp="1"/>
          </p:cNvSpPr>
          <p:nvPr>
            <p:ph type="body" idx="30"/>
          </p:nvPr>
        </p:nvSpPr>
        <p:spPr>
          <a:xfrm rot="-240000">
            <a:off x="68580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Climb26</a:t>
            </a:r>
          </a:p>
        </p:txBody>
      </p:sp>
      <p:sp>
        <p:nvSpPr>
          <p:cNvPr id="4" name="title None"/>
          <p:cNvSpPr>
            <a:spLocks noGrp="1"/>
          </p:cNvSpPr>
          <p:nvPr>
            <p:ph type="title"/>
          </p:nvPr>
        </p:nvSpPr>
        <p:spPr>
          <a:xfrm>
            <a:off x="685800" y="5577840"/>
            <a:ext cx="7863840" cy="68580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200" b="0" cap="all" spc="-50">
                <a:latin typeface="Montserrat ExtraBold"/>
              </a:defRPr>
            </a:lvl1pPr>
          </a:lstStyle>
          <a:p>
            <a:r>
              <a:rPr lang="en-GB" dirty="0"/>
              <a:t>The band opens the </a:t>
            </a:r>
            <a:r>
              <a:rPr lang="en-GB" dirty="0">
                <a:solidFill>
                  <a:srgbClr val="E8712A"/>
                </a:solidFill>
              </a:rPr>
              <a:t>main stage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685800" y="6236208"/>
            <a:ext cx="786384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Climb26, the opening of day one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ClimbAwards winners celebrating on stage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27770" r="2777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Photo 16" descr="Drinks being served at the evening reception"/>
          <p:cNvPicPr>
            <a:picLocks noGrp="1" noChangeAspect="1"/>
          </p:cNvPicPr>
          <p:nvPr>
            <p:ph type="pic" idx="16"/>
          </p:nvPr>
        </p:nvPicPr>
        <p:blipFill>
          <a:blip r:embed="rId3"/>
          <a:srcRect l="21075" r="21075"/>
          <a:stretch>
            <a:fillRect/>
          </a:stretch>
        </p:blipFill>
        <p:spPr>
          <a:xfrm>
            <a:off x="9217152" y="0"/>
            <a:ext cx="2974543" cy="3392424"/>
          </a:xfrm>
          <a:prstGeom prst="rect">
            <a:avLst/>
          </a:prstGeom>
        </p:spPr>
      </p:pic>
      <p:pic>
        <p:nvPicPr>
          <p:cNvPr id="4" name="Photo 17" descr="People talking at stands on the expo floor"/>
          <p:cNvPicPr>
            <a:picLocks noGrp="1" noChangeAspect="1"/>
          </p:cNvPicPr>
          <p:nvPr>
            <p:ph type="pic" idx="17"/>
          </p:nvPr>
        </p:nvPicPr>
        <p:blipFill>
          <a:blip r:embed="rId4"/>
          <a:srcRect l="21075" r="21075"/>
          <a:stretch>
            <a:fillRect/>
          </a:stretch>
        </p:blipFill>
        <p:spPr>
          <a:xfrm>
            <a:off x="9217152" y="3465576"/>
            <a:ext cx="2974543" cy="3392424"/>
          </a:xfrm>
          <a:prstGeom prst="rect">
            <a:avLst/>
          </a:prstGeom>
        </p:spPr>
      </p:pic>
      <p:sp>
        <p:nvSpPr>
          <p:cNvPr id="5" name="body 13"/>
          <p:cNvSpPr>
            <a:spLocks noGrp="1"/>
          </p:cNvSpPr>
          <p:nvPr>
            <p:ph type="body" idx="13"/>
          </p:nvPr>
        </p:nvSpPr>
        <p:spPr>
          <a:xfrm>
            <a:off x="685800" y="1463040"/>
            <a:ext cx="3474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Climb26</a:t>
            </a:r>
          </a:p>
        </p:txBody>
      </p:sp>
      <p:sp>
        <p:nvSpPr>
          <p:cNvPr id="6" name="title None"/>
          <p:cNvSpPr>
            <a:spLocks noGrp="1"/>
          </p:cNvSpPr>
          <p:nvPr>
            <p:ph type="title"/>
          </p:nvPr>
        </p:nvSpPr>
        <p:spPr>
          <a:xfrm>
            <a:off x="685800" y="1874520"/>
            <a:ext cx="3566160" cy="23774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Black"/>
              </a:defRPr>
            </a:lvl1pPr>
          </a:lstStyle>
          <a:p>
            <a:r>
              <a:rPr lang="en-GB" dirty="0"/>
              <a:t>Moments worth </a:t>
            </a:r>
            <a:r>
              <a:rPr lang="en-GB" dirty="0">
                <a:solidFill>
                  <a:srgbClr val="E8712A"/>
                </a:solidFill>
              </a:rPr>
              <a:t>coming</a:t>
            </a:r>
            <a:r>
              <a:rPr lang="en-GB" dirty="0"/>
              <a:t> back for</a:t>
            </a:r>
          </a:p>
        </p:txBody>
      </p:sp>
      <p:sp>
        <p:nvSpPr>
          <p:cNvPr id="7" name="body 1"/>
          <p:cNvSpPr>
            <a:spLocks noGrp="1"/>
          </p:cNvSpPr>
          <p:nvPr>
            <p:ph type="body" idx="1"/>
          </p:nvPr>
        </p:nvSpPr>
        <p:spPr>
          <a:xfrm>
            <a:off x="685800" y="4297680"/>
            <a:ext cx="3474720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The ClimbAwards walk-up, the reception and the busiest expo floor of the year.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5669280" y="1463040"/>
            <a:ext cx="5760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Speaker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5669280" y="1874520"/>
            <a:ext cx="5852160" cy="21031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5400" b="0" cap="all" spc="-50">
                <a:latin typeface="Montserrat Black"/>
              </a:defRPr>
            </a:lvl1pPr>
          </a:lstStyle>
          <a:p>
            <a:r>
              <a:rPr lang="en-GB" dirty="0"/>
              <a:t>First name</a:t>
            </a:r>
          </a:p>
          <a:p>
            <a:r>
              <a:rPr lang="en-GB" dirty="0"/>
              <a:t>Last name</a:t>
            </a:r>
          </a:p>
        </p:txBody>
      </p:sp>
      <p:sp>
        <p:nvSpPr>
          <p:cNvPr id="4" name="body 18"/>
          <p:cNvSpPr>
            <a:spLocks noGrp="1"/>
          </p:cNvSpPr>
          <p:nvPr>
            <p:ph type="body" idx="18"/>
          </p:nvPr>
        </p:nvSpPr>
        <p:spPr>
          <a:xfrm>
            <a:off x="5669280" y="4297680"/>
            <a:ext cx="5852160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Role, </a:t>
            </a:r>
            <a:r>
              <a:rPr lang="en-GB" i="1" dirty="0"/>
              <a:t>Company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5669280" y="4846320"/>
            <a:ext cx="5760720" cy="10972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Session title, main stage, 11:00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Agenda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How the day </a:t>
            </a:r>
            <a:r>
              <a:rPr lang="en-GB" dirty="0">
                <a:solidFill>
                  <a:srgbClr val="E8712A"/>
                </a:solidFill>
              </a:rPr>
              <a:t>runs</a:t>
            </a:r>
          </a:p>
        </p:txBody>
      </p:sp>
      <p:sp>
        <p:nvSpPr>
          <p:cNvPr id="4" name="body 19"/>
          <p:cNvSpPr>
            <a:spLocks noGrp="1"/>
          </p:cNvSpPr>
          <p:nvPr>
            <p:ph type="body" idx="19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09:00</a:t>
            </a:r>
          </a:p>
          <a:p>
            <a:r>
              <a:rPr lang="en-GB" dirty="0"/>
              <a:t>09:30</a:t>
            </a:r>
          </a:p>
          <a:p>
            <a:r>
              <a:rPr lang="en-GB" dirty="0"/>
              <a:t>11:00</a:t>
            </a:r>
          </a:p>
          <a:p>
            <a:r>
              <a:rPr lang="en-GB" dirty="0"/>
              <a:t>13:00</a:t>
            </a:r>
          </a:p>
          <a:p>
            <a:r>
              <a:rPr lang="en-GB" dirty="0"/>
              <a:t>15:00</a:t>
            </a:r>
          </a:p>
          <a:p>
            <a:r>
              <a:rPr lang="en-GB" dirty="0"/>
              <a:t>18:00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4A5878"/>
                </a:solidFill>
                <a:latin typeface="Open Sans"/>
              </a:defRPr>
            </a:lvl1pPr>
          </a:lstStyle>
          <a:p>
            <a:r>
              <a:rPr lang="en-GB" dirty="0"/>
              <a:t>Doors open, coffee and badges</a:t>
            </a:r>
          </a:p>
          <a:p>
            <a:r>
              <a:rPr lang="en-GB" dirty="0"/>
              <a:t>Opening on the main stage</a:t>
            </a:r>
          </a:p>
          <a:p>
            <a:r>
              <a:rPr lang="en-GB" dirty="0"/>
              <a:t>Roundtables and workshops</a:t>
            </a:r>
          </a:p>
          <a:p>
            <a:r>
              <a:rPr lang="en-GB" dirty="0"/>
              <a:t>Lunch on the expo floor</a:t>
            </a:r>
          </a:p>
          <a:p>
            <a:r>
              <a:rPr lang="en-GB" dirty="0"/>
              <a:t>Investor speed networking</a:t>
            </a:r>
          </a:p>
          <a:p>
            <a:r>
              <a:rPr lang="en-GB" dirty="0"/>
              <a:t>ClimbAwards and the after party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Before you start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Using this </a:t>
            </a:r>
            <a:r>
              <a:rPr lang="en-GB" dirty="0">
                <a:solidFill>
                  <a:srgbClr val="E8712A"/>
                </a:solidFill>
              </a:rPr>
              <a:t>template</a:t>
            </a:r>
          </a:p>
        </p:txBody>
      </p:sp>
      <p:sp>
        <p:nvSpPr>
          <p:cNvPr id="4" name="body 1"/>
          <p:cNvSpPr>
            <a:spLocks noGrp="1"/>
          </p:cNvSpPr>
          <p:nvPr>
            <p:ph idx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20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8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6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Install Montserrat and Open Sans from the fonts folder first</a:t>
            </a:r>
          </a:p>
          <a:p>
            <a:r>
              <a:rPr lang="en-GB" dirty="0"/>
              <a:t>Pick a layout from Home, Layout: dark first, light for reading-heavy slides</a:t>
            </a:r>
          </a:p>
          <a:p>
            <a:r>
              <a:rPr lang="en-GB" dirty="0"/>
              <a:t>One orange word and one italic word per headline, one orange button per slide</a:t>
            </a:r>
          </a:p>
          <a:p>
            <a:r>
              <a:rPr lang="en-GB" dirty="0"/>
              <a:t>Use real photos with consent, never stock handshakes</a:t>
            </a:r>
          </a:p>
          <a:p>
            <a:r>
              <a:rPr lang="en-GB" dirty="0"/>
              <a:t>Keep text at 18pt or larger and give every slide a title, so screen readers can find it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None"/>
          <p:cNvSpPr>
            <a:spLocks noGrp="1"/>
          </p:cNvSpPr>
          <p:nvPr>
            <p:ph type="title"/>
          </p:nvPr>
        </p:nvSpPr>
        <p:spPr>
          <a:xfrm>
            <a:off x="1371600" y="2971800"/>
            <a:ext cx="9448495" cy="109728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 dirty="0"/>
              <a:t>See you </a:t>
            </a:r>
            <a:r>
              <a:rPr lang="en-GB" dirty="0">
                <a:solidFill>
                  <a:srgbClr val="E8712A"/>
                </a:solidFill>
              </a:rPr>
              <a:t>there</a:t>
            </a:r>
          </a:p>
        </p:txBody>
      </p:sp>
      <p:sp>
        <p:nvSpPr>
          <p:cNvPr id="3" name="body 13"/>
          <p:cNvSpPr>
            <a:spLocks noGrp="1"/>
          </p:cNvSpPr>
          <p:nvPr>
            <p:ph type="body" idx="13"/>
          </p:nvPr>
        </p:nvSpPr>
        <p:spPr>
          <a:xfrm>
            <a:off x="1371600" y="4069080"/>
            <a:ext cx="9448495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The Festival for Business Growth</a:t>
            </a:r>
          </a:p>
        </p:txBody>
      </p:sp>
      <p:sp>
        <p:nvSpPr>
          <p:cNvPr id="4" name="body 14"/>
          <p:cNvSpPr>
            <a:spLocks noGrp="1"/>
          </p:cNvSpPr>
          <p:nvPr>
            <p:ph type="body" idx="14"/>
          </p:nvPr>
        </p:nvSpPr>
        <p:spPr>
          <a:xfrm>
            <a:off x="4175608" y="4800600"/>
            <a:ext cx="3840480" cy="731520"/>
          </a:xfrm>
          <a:prstGeom prst="roundRect">
            <a:avLst/>
          </a:prstGeom>
          <a:solidFill>
            <a:srgbClr val="E8712A"/>
          </a:solidFill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 cap="all" spc="5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climb-uk.com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imbUK Slides">
  <a:themeElements>
    <a:clrScheme name="ClimbUK Slides">
      <a:dk1>
        <a:srgbClr val="1E0F05"/>
      </a:dk1>
      <a:lt1>
        <a:srgbClr val="FFFFFF"/>
      </a:lt1>
      <a:dk2>
        <a:srgbClr val="242322"/>
      </a:dk2>
      <a:lt2>
        <a:srgbClr val="E9E9E9"/>
      </a:lt2>
      <a:accent1>
        <a:srgbClr val="E8712A"/>
      </a:accent1>
      <a:accent2>
        <a:srgbClr val="C55308"/>
      </a:accent2>
      <a:accent3>
        <a:srgbClr val="F2AE86"/>
      </a:accent3>
      <a:accent4>
        <a:srgbClr val="8D4419"/>
      </a:accent4>
      <a:accent5>
        <a:srgbClr val="4A5878"/>
      </a:accent5>
      <a:accent6>
        <a:srgbClr val="B04902"/>
      </a:accent6>
      <a:hlink>
        <a:srgbClr val="F2AE86"/>
      </a:hlink>
      <a:folHlink>
        <a:srgbClr val="F2AE86"/>
      </a:folHlink>
    </a:clrScheme>
    <a:fontScheme name="ClimbUK Slides">
      <a:majorFont>
        <a:latin typeface="Montserrat"/>
        <a:ea typeface=""/>
        <a:cs typeface=""/>
      </a:majorFont>
      <a:minorFont>
        <a:latin typeface="Open Sans"/>
        <a:ea typeface=""/>
        <a:cs typeface=""/>
      </a:minorFont>
    </a:fontScheme>
    <a:fmtScheme name="ClimbUK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381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152400" dist="38100" dir="5400000" algn="t" rotWithShape="0">
              <a:srgbClr val="1E0F05">
                <a:alpha val="18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>
  <Application>Microsoft Office PowerPoint</Application>
  <Company>ClimbGroup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ClimbUK presentation</dc:title>
  <dc:creator>ClimbUK</dc:creator>
  <dc:language>en-GB</dc:language>
</cp:coreProperties>
</file>