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jpg" ContentType="image/jpeg"/>
  <Default Extension="jpe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lvl1pPr marL="0" indent="0" algn="l">
      <a:spcBef>
        <a:spcPts val="0"/>
      </a:spcBef>
      <a:spcAft>
        <a:spcPts val="0"/>
      </a:spcAft>
      <a:buNone/>
      <a:defRPr sz="1800">
        <a:solidFill>
          <a:schemeClr val="tx1"/>
        </a:solidFill>
      </a:defRPr>
    </a:lvl1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gridSpacing cx="76200" cy="7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theme" Target="theme/theme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ableStyles" Target="tableStyles.xml"/></Relationship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jpg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jpg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g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3.jpg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7.jpg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3.jpg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7.jpg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8.jpg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9.jpg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jpg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3.jpg"/></Relationships>
</file>

<file path=ppt/slideLayouts/_rels/slideLayout1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3.jpg"/></Relationships>
</file>

<file path=ppt/slideLayouts/_rels/slideLayout1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3.jpg"/></Relationships>
</file>

<file path=ppt/slideLayouts/_rels/slideLayout1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3.jpg"/></Relationships>
</file>

<file path=ppt/slideLayouts/_rels/slideLayout1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7.jpg"/></Relationships>
</file>

<file path=ppt/slideLayouts/_rels/slideLayout1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3.jpg"/></Relationships>
</file>

<file path=ppt/slideLayouts/_rels/slideLayout1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7.jpg"/></Relationships>
</file>

<file path=ppt/slideLayouts/_rels/slideLayout1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1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png"/><Relationship Id="rId3" Type="http://schemas.openxmlformats.org/officeDocument/2006/relationships/image" Target="../media/image12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userDrawn="1">
  <p:cSld name="Title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 descr="ClimbGroup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85800" y="548640"/>
            <a:ext cx="2675273" cy="457200"/>
          </a:xfrm>
          <a:prstGeom prst="rect">
            <a:avLst/>
          </a:prstGeom>
        </p:spPr>
      </p:pic>
      <p:sp>
        <p:nvSpPr>
          <p:cNvPr id="3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1188720"/>
            <a:ext cx="77724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Eyebrow: who or what this is for</a:t>
            </a:r>
          </a:p>
        </p:txBody>
      </p:sp>
      <p:sp>
        <p:nvSpPr>
          <p:cNvPr id="4" name="Title"/>
          <p:cNvSpPr>
            <a:spLocks noGrp="1"/>
          </p:cNvSpPr>
          <p:nvPr>
            <p:ph type="ctrTitle" hasCustomPrompt="1"/>
          </p:nvPr>
        </p:nvSpPr>
        <p:spPr>
          <a:xfrm>
            <a:off x="685800" y="1920240"/>
            <a:ext cx="10241280" cy="292608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  <a:defRPr sz="6000" b="0" cap="all" spc="-50">
                <a:latin typeface="Montserrat Black"/>
              </a:defRPr>
            </a:lvl1pPr>
          </a:lstStyle>
          <a:p>
            <a:r>
              <a:rPr lang="en-GB"/>
              <a:t>Headline with one orange word</a:t>
            </a:r>
          </a:p>
        </p:txBody>
      </p:sp>
      <p:sp>
        <p:nvSpPr>
          <p:cNvPr id="5" name="Subtitle"/>
          <p:cNvSpPr>
            <a:spLocks noGrp="1"/>
          </p:cNvSpPr>
          <p:nvPr>
            <p:ph type="subTitle" idx="1" hasCustomPrompt="1"/>
          </p:nvPr>
        </p:nvSpPr>
        <p:spPr>
          <a:xfrm>
            <a:off x="685800" y="4956048"/>
            <a:ext cx="7315200" cy="7772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/>
              <a:t>One line that says what the reader gets</a:t>
            </a:r>
          </a:p>
        </p:txBody>
      </p:sp>
      <p:sp>
        <p:nvSpPr>
          <p:cNvPr id="6" name="Date line"/>
          <p:cNvSpPr>
            <a:spLocks noGrp="1"/>
          </p:cNvSpPr>
          <p:nvPr>
            <p:ph type="body" idx="14" hasCustomPrompt="1"/>
          </p:nvPr>
        </p:nvSpPr>
        <p:spPr>
          <a:xfrm>
            <a:off x="685800" y="5833872"/>
            <a:ext cx="7315200" cy="411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600" b="1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Date, or the campaign line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Title with photo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hoto"/>
          <p:cNvSpPr>
            <a:spLocks noGrp="1"/>
          </p:cNvSpPr>
          <p:nvPr>
            <p:ph type="pic" idx="15" hasCustomPrompt="1"/>
          </p:nvPr>
        </p:nvSpPr>
        <p:spPr>
          <a:xfrm>
            <a:off x="5669280" y="0"/>
            <a:ext cx="6522415" cy="6858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r>
              <a:rPr lang="en-GB"/>
              <a:t>Add a real ClimbUK photo</a:t>
            </a:r>
          </a:p>
        </p:txBody>
      </p:sp>
      <p:pic>
        <p:nvPicPr>
          <p:cNvPr id="3" name="Logo" descr="ClimbGroup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85800" y="548640"/>
            <a:ext cx="2407746" cy="411480"/>
          </a:xfrm>
          <a:prstGeom prst="rect">
            <a:avLst/>
          </a:prstGeom>
        </p:spPr>
      </p:pic>
      <p:sp>
        <p:nvSpPr>
          <p:cNvPr id="4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2011680"/>
            <a:ext cx="4572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5" name="Title"/>
          <p:cNvSpPr>
            <a:spLocks noGrp="1"/>
          </p:cNvSpPr>
          <p:nvPr>
            <p:ph type="title" hasCustomPrompt="1"/>
          </p:nvPr>
        </p:nvSpPr>
        <p:spPr>
          <a:xfrm>
            <a:off x="685800" y="2423160"/>
            <a:ext cx="4754880" cy="24688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  <a:defRPr sz="4800" b="0" cap="all" spc="-50">
                <a:latin typeface="Montserrat Black"/>
              </a:defRPr>
            </a:lvl1pPr>
          </a:lstStyle>
          <a:p>
            <a:r>
              <a:rPr lang="en-GB"/>
              <a:t>Headline with one orange word</a:t>
            </a:r>
          </a:p>
        </p:txBody>
      </p:sp>
      <p:sp>
        <p:nvSpPr>
          <p:cNvPr id="6" name="Subtitle"/>
          <p:cNvSpPr>
            <a:spLocks noGrp="1"/>
          </p:cNvSpPr>
          <p:nvPr>
            <p:ph type="body" idx="1" hasCustomPrompt="1"/>
          </p:nvPr>
        </p:nvSpPr>
        <p:spPr>
          <a:xfrm>
            <a:off x="685800" y="4937760"/>
            <a:ext cx="4572000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/>
              <a:t>One line that says what the reader gets</a:t>
            </a:r>
          </a:p>
        </p:txBody>
      </p:sp>
      <p:sp>
        <p:nvSpPr>
          <p:cNvPr id="7" name="Slab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6565392"/>
            <a:ext cx="3108960" cy="292608"/>
          </a:xfrm>
          <a:prstGeom prst="snip1Rect">
            <a:avLst>
              <a:gd name="adj" fmla="val 10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8" name="Sticker"/>
          <p:cNvSpPr>
            <a:spLocks noGrp="1"/>
          </p:cNvSpPr>
          <p:nvPr>
            <p:ph type="body" idx="30" hasCustomPrompt="1"/>
          </p:nvPr>
        </p:nvSpPr>
        <p:spPr>
          <a:xfrm rot="-240000">
            <a:off x="5989320" y="502920"/>
            <a:ext cx="1920240" cy="457200"/>
          </a:xfrm>
          <a:prstGeom prst="rect">
            <a:avLst/>
          </a:prstGeom>
          <a:solidFill>
            <a:srgbClr val="E8712A"/>
          </a:solidFill>
        </p:spPr>
        <p:txBody>
          <a:bodyPr vert="horz" wrap="square" lIns="109728" tIns="36576" rIns="109728" bIns="36576" anchor="ctr" rtlCol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600" b="1" cap="all" spc="100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/>
              <a:t>Main stage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Section (orange)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number"/>
          <p:cNvSpPr>
            <a:spLocks noGrp="1"/>
          </p:cNvSpPr>
          <p:nvPr>
            <p:ph type="body" idx="13" hasCustomPrompt="1"/>
          </p:nvPr>
        </p:nvSpPr>
        <p:spPr>
          <a:xfrm>
            <a:off x="685800" y="822960"/>
            <a:ext cx="4572000" cy="219456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  <a:defRPr sz="16000">
                <a:solidFill>
                  <a:srgbClr val="FFFFFF"/>
                </a:solidFill>
                <a:latin typeface="Montserrat Black"/>
              </a:defRPr>
            </a:lvl1pPr>
          </a:lstStyle>
          <a:p>
            <a:r>
              <a:rPr lang="en-GB"/>
              <a:t>01</a:t>
            </a:r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685800" y="3154680"/>
            <a:ext cx="7498080" cy="20116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  <a:defRPr sz="6000" b="0" cap="all" spc="-50">
                <a:solidFill>
                  <a:srgbClr val="FFFFFF"/>
                </a:solidFill>
                <a:latin typeface="Montserrat Black"/>
              </a:defRPr>
            </a:lvl1pPr>
          </a:lstStyle>
          <a:p>
            <a:r>
              <a:rPr lang="en-GB"/>
              <a:t>Section title</a:t>
            </a:r>
          </a:p>
        </p:txBody>
      </p:sp>
      <p:sp>
        <p:nvSpPr>
          <p:cNvPr id="4" name="Subtitle"/>
          <p:cNvSpPr>
            <a:spLocks noGrp="1"/>
          </p:cNvSpPr>
          <p:nvPr>
            <p:ph type="body" idx="1" hasCustomPrompt="1"/>
          </p:nvPr>
        </p:nvSpPr>
        <p:spPr>
          <a:xfrm>
            <a:off x="685800" y="5120640"/>
            <a:ext cx="6858000" cy="5486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/>
              <a:t>What this part covers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userDrawn="1">
  <p:cSld name="Title and content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10058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ExtraBold"/>
              </a:defRPr>
            </a:lvl1pPr>
          </a:lstStyle>
          <a:p>
            <a:r>
              <a:rPr lang="en-GB"/>
              <a:t>Slide title</a:t>
            </a:r>
          </a:p>
        </p:txBody>
      </p:sp>
      <p:sp>
        <p:nvSpPr>
          <p:cNvPr id="5" name="Content"/>
          <p:cNvSpPr>
            <a:spLocks noGrp="1"/>
          </p:cNvSpPr>
          <p:nvPr>
            <p:ph idx="1" hasCustomPrompt="1"/>
          </p:nvPr>
        </p:nvSpPr>
        <p:spPr>
          <a:xfrm>
            <a:off x="685800" y="2240280"/>
            <a:ext cx="10820095" cy="3886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E8712A"/>
              </a:buClr>
              <a:buFont typeface="Arial"/>
              <a:buChar char="■"/>
              <a:defRPr sz="2000">
                <a:solidFill>
                  <a:srgbClr val="FFFFFF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E8712A"/>
              </a:buClr>
              <a:buFont typeface="Arial"/>
              <a:buChar char="•"/>
              <a:defRPr sz="1800">
                <a:solidFill>
                  <a:srgbClr val="FFFFFF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E8712A"/>
              </a:buClr>
              <a:buFont typeface="Arial"/>
              <a:buChar char="-"/>
              <a:defRPr sz="1600">
                <a:solidFill>
                  <a:srgbClr val="FFFFFF"/>
                </a:solidFill>
                <a:latin typeface="Open Sans"/>
              </a:defRPr>
            </a:lvl3pPr>
          </a:lstStyle>
          <a:p>
            <a:r>
              <a:rPr lang="en-GB"/>
              <a:t>Points: one idea each, short enough to read in a glance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7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8" name="Logo" descr="ClimbGroup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122657" y="6355080"/>
            <a:ext cx="1383238" cy="23774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userDrawn="1">
  <p:cSld name="Title and content (light)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C55308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10058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solidFill>
                  <a:srgbClr val="242322"/>
                </a:solidFill>
                <a:latin typeface="Montserrat ExtraBold"/>
              </a:defRPr>
            </a:lvl1pPr>
          </a:lstStyle>
          <a:p>
            <a:r>
              <a:rPr lang="en-GB"/>
              <a:t>Slide title</a:t>
            </a:r>
          </a:p>
        </p:txBody>
      </p:sp>
      <p:sp>
        <p:nvSpPr>
          <p:cNvPr id="5" name="Content"/>
          <p:cNvSpPr>
            <a:spLocks noGrp="1"/>
          </p:cNvSpPr>
          <p:nvPr>
            <p:ph idx="1" hasCustomPrompt="1"/>
          </p:nvPr>
        </p:nvSpPr>
        <p:spPr>
          <a:xfrm>
            <a:off x="685800" y="2240280"/>
            <a:ext cx="10820095" cy="3886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C55308"/>
              </a:buClr>
              <a:buFont typeface="Arial"/>
              <a:buChar char="■"/>
              <a:defRPr sz="2000">
                <a:solidFill>
                  <a:srgbClr val="4A5878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C55308"/>
              </a:buClr>
              <a:buFont typeface="Arial"/>
              <a:buChar char="•"/>
              <a:defRPr sz="1800">
                <a:solidFill>
                  <a:srgbClr val="4A5878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C55308"/>
              </a:buClr>
              <a:buFont typeface="Arial"/>
              <a:buChar char="-"/>
              <a:defRPr sz="1600">
                <a:solidFill>
                  <a:srgbClr val="4A5878"/>
                </a:solidFill>
                <a:latin typeface="Open Sans"/>
              </a:defRPr>
            </a:lvl3pPr>
          </a:lstStyle>
          <a:p>
            <a:r>
              <a:rPr lang="en-GB"/>
              <a:t>Points: one idea each, short enough to read in a glance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4A5878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7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4A5878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8" name="Logo" descr="ClimbGroup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122657" y="6355080"/>
            <a:ext cx="1383238" cy="237744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accent4" folHlink="accent4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userDrawn="1">
  <p:cSld name="Two columns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ExtraBold"/>
              </a:defRPr>
            </a:lvl1pPr>
          </a:lstStyle>
          <a:p>
            <a:r>
              <a:rPr lang="en-GB"/>
              <a:t>Slide title</a:t>
            </a:r>
          </a:p>
        </p:txBody>
      </p:sp>
      <p:sp>
        <p:nvSpPr>
          <p:cNvPr id="5" name="Column heading 1"/>
          <p:cNvSpPr>
            <a:spLocks noGrp="1"/>
          </p:cNvSpPr>
          <p:nvPr>
            <p:ph type="body" idx="16" hasCustomPrompt="1"/>
          </p:nvPr>
        </p:nvSpPr>
        <p:spPr>
          <a:xfrm>
            <a:off x="685800" y="2194560"/>
            <a:ext cx="5135728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cap="all">
                <a:solidFill>
                  <a:srgbClr val="E8712A"/>
                </a:solidFill>
                <a:latin typeface="Montserrat"/>
              </a:defRPr>
            </a:lvl1pPr>
          </a:lstStyle>
          <a:p>
            <a:r>
              <a:rPr lang="en-GB"/>
              <a:t>Column heading</a:t>
            </a:r>
          </a:p>
        </p:txBody>
      </p:sp>
      <p:sp>
        <p:nvSpPr>
          <p:cNvPr id="6" name="Column 1"/>
          <p:cNvSpPr>
            <a:spLocks noGrp="1"/>
          </p:cNvSpPr>
          <p:nvPr>
            <p:ph idx="1" hasCustomPrompt="1"/>
          </p:nvPr>
        </p:nvSpPr>
        <p:spPr>
          <a:xfrm>
            <a:off x="685800" y="2697480"/>
            <a:ext cx="5135728" cy="3429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E8712A"/>
              </a:buClr>
              <a:buFont typeface="Arial"/>
              <a:buChar char="■"/>
              <a:defRPr sz="1800">
                <a:solidFill>
                  <a:srgbClr val="FFFFFF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E8712A"/>
              </a:buClr>
              <a:buFont typeface="Arial"/>
              <a:buChar char="•"/>
              <a:defRPr sz="1600">
                <a:solidFill>
                  <a:srgbClr val="FFFFFF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E8712A"/>
              </a:buClr>
              <a:buFont typeface="Arial"/>
              <a:buChar char="-"/>
              <a:defRPr sz="1400">
                <a:solidFill>
                  <a:srgbClr val="FFFFFF"/>
                </a:solidFill>
                <a:latin typeface="Open Sans"/>
              </a:defRPr>
            </a:lvl3pPr>
          </a:lstStyle>
          <a:p>
            <a:r>
              <a:rPr lang="en-GB"/>
              <a:t>Points for this side</a:t>
            </a:r>
          </a:p>
        </p:txBody>
      </p:sp>
      <p:sp>
        <p:nvSpPr>
          <p:cNvPr id="7" name="Column heading 2"/>
          <p:cNvSpPr>
            <a:spLocks noGrp="1"/>
          </p:cNvSpPr>
          <p:nvPr>
            <p:ph type="body" idx="17" hasCustomPrompt="1"/>
          </p:nvPr>
        </p:nvSpPr>
        <p:spPr>
          <a:xfrm>
            <a:off x="6370168" y="2194560"/>
            <a:ext cx="5135728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cap="all">
                <a:solidFill>
                  <a:srgbClr val="E8712A"/>
                </a:solidFill>
                <a:latin typeface="Montserrat"/>
              </a:defRPr>
            </a:lvl1pPr>
          </a:lstStyle>
          <a:p>
            <a:r>
              <a:rPr lang="en-GB"/>
              <a:t>Column heading</a:t>
            </a:r>
          </a:p>
        </p:txBody>
      </p:sp>
      <p:sp>
        <p:nvSpPr>
          <p:cNvPr id="8" name="Column 2"/>
          <p:cNvSpPr>
            <a:spLocks noGrp="1"/>
          </p:cNvSpPr>
          <p:nvPr>
            <p:ph idx="2" hasCustomPrompt="1"/>
          </p:nvPr>
        </p:nvSpPr>
        <p:spPr>
          <a:xfrm>
            <a:off x="6370168" y="2697480"/>
            <a:ext cx="5135728" cy="3429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E8712A"/>
              </a:buClr>
              <a:buFont typeface="Arial"/>
              <a:buChar char="■"/>
              <a:defRPr sz="1800">
                <a:solidFill>
                  <a:srgbClr val="FFFFFF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E8712A"/>
              </a:buClr>
              <a:buFont typeface="Arial"/>
              <a:buChar char="•"/>
              <a:defRPr sz="1600">
                <a:solidFill>
                  <a:srgbClr val="FFFFFF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E8712A"/>
              </a:buClr>
              <a:buFont typeface="Arial"/>
              <a:buChar char="-"/>
              <a:defRPr sz="1400">
                <a:solidFill>
                  <a:srgbClr val="FFFFFF"/>
                </a:solidFill>
                <a:latin typeface="Open Sans"/>
              </a:defRPr>
            </a:lvl3pPr>
          </a:lstStyle>
          <a:p>
            <a:r>
              <a:rPr lang="en-GB"/>
              <a:t>Points for this side</a:t>
            </a:r>
          </a:p>
        </p:txBody>
      </p:sp>
      <p:sp>
        <p:nvSpPr>
          <p:cNvPr id="9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10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11" name="Logo" descr="ClimbGroup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122657" y="6355080"/>
            <a:ext cx="1383238" cy="23774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userDrawn="1">
  <p:cSld name="Two columns (light)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C55308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solidFill>
                  <a:srgbClr val="242322"/>
                </a:solidFill>
                <a:latin typeface="Montserrat ExtraBold"/>
              </a:defRPr>
            </a:lvl1pPr>
          </a:lstStyle>
          <a:p>
            <a:r>
              <a:rPr lang="en-GB"/>
              <a:t>Slide title</a:t>
            </a:r>
          </a:p>
        </p:txBody>
      </p:sp>
      <p:sp>
        <p:nvSpPr>
          <p:cNvPr id="5" name="Column heading 1"/>
          <p:cNvSpPr>
            <a:spLocks noGrp="1"/>
          </p:cNvSpPr>
          <p:nvPr>
            <p:ph type="body" idx="16" hasCustomPrompt="1"/>
          </p:nvPr>
        </p:nvSpPr>
        <p:spPr>
          <a:xfrm>
            <a:off x="685800" y="2194560"/>
            <a:ext cx="5135728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cap="all">
                <a:solidFill>
                  <a:srgbClr val="C55308"/>
                </a:solidFill>
                <a:latin typeface="Montserrat"/>
              </a:defRPr>
            </a:lvl1pPr>
          </a:lstStyle>
          <a:p>
            <a:r>
              <a:rPr lang="en-GB"/>
              <a:t>Column heading</a:t>
            </a:r>
          </a:p>
        </p:txBody>
      </p:sp>
      <p:sp>
        <p:nvSpPr>
          <p:cNvPr id="6" name="Column 1"/>
          <p:cNvSpPr>
            <a:spLocks noGrp="1"/>
          </p:cNvSpPr>
          <p:nvPr>
            <p:ph idx="1" hasCustomPrompt="1"/>
          </p:nvPr>
        </p:nvSpPr>
        <p:spPr>
          <a:xfrm>
            <a:off x="685800" y="2697480"/>
            <a:ext cx="5135728" cy="3429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C55308"/>
              </a:buClr>
              <a:buFont typeface="Arial"/>
              <a:buChar char="■"/>
              <a:defRPr sz="1800">
                <a:solidFill>
                  <a:srgbClr val="4A5878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C55308"/>
              </a:buClr>
              <a:buFont typeface="Arial"/>
              <a:buChar char="•"/>
              <a:defRPr sz="1600">
                <a:solidFill>
                  <a:srgbClr val="4A5878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C55308"/>
              </a:buClr>
              <a:buFont typeface="Arial"/>
              <a:buChar char="-"/>
              <a:defRPr sz="1400">
                <a:solidFill>
                  <a:srgbClr val="4A5878"/>
                </a:solidFill>
                <a:latin typeface="Open Sans"/>
              </a:defRPr>
            </a:lvl3pPr>
          </a:lstStyle>
          <a:p>
            <a:r>
              <a:rPr lang="en-GB"/>
              <a:t>Points for this side</a:t>
            </a:r>
          </a:p>
        </p:txBody>
      </p:sp>
      <p:sp>
        <p:nvSpPr>
          <p:cNvPr id="7" name="Column heading 2"/>
          <p:cNvSpPr>
            <a:spLocks noGrp="1"/>
          </p:cNvSpPr>
          <p:nvPr>
            <p:ph type="body" idx="17" hasCustomPrompt="1"/>
          </p:nvPr>
        </p:nvSpPr>
        <p:spPr>
          <a:xfrm>
            <a:off x="6370168" y="2194560"/>
            <a:ext cx="5135728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cap="all">
                <a:solidFill>
                  <a:srgbClr val="C55308"/>
                </a:solidFill>
                <a:latin typeface="Montserrat"/>
              </a:defRPr>
            </a:lvl1pPr>
          </a:lstStyle>
          <a:p>
            <a:r>
              <a:rPr lang="en-GB"/>
              <a:t>Column heading</a:t>
            </a:r>
          </a:p>
        </p:txBody>
      </p:sp>
      <p:sp>
        <p:nvSpPr>
          <p:cNvPr id="8" name="Column 2"/>
          <p:cNvSpPr>
            <a:spLocks noGrp="1"/>
          </p:cNvSpPr>
          <p:nvPr>
            <p:ph idx="2" hasCustomPrompt="1"/>
          </p:nvPr>
        </p:nvSpPr>
        <p:spPr>
          <a:xfrm>
            <a:off x="6370168" y="2697480"/>
            <a:ext cx="5135728" cy="3429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C55308"/>
              </a:buClr>
              <a:buFont typeface="Arial"/>
              <a:buChar char="■"/>
              <a:defRPr sz="1800">
                <a:solidFill>
                  <a:srgbClr val="4A5878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C55308"/>
              </a:buClr>
              <a:buFont typeface="Arial"/>
              <a:buChar char="•"/>
              <a:defRPr sz="1600">
                <a:solidFill>
                  <a:srgbClr val="4A5878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C55308"/>
              </a:buClr>
              <a:buFont typeface="Arial"/>
              <a:buChar char="-"/>
              <a:defRPr sz="1400">
                <a:solidFill>
                  <a:srgbClr val="4A5878"/>
                </a:solidFill>
                <a:latin typeface="Open Sans"/>
              </a:defRPr>
            </a:lvl3pPr>
          </a:lstStyle>
          <a:p>
            <a:r>
              <a:rPr lang="en-GB"/>
              <a:t>Points for this side</a:t>
            </a:r>
          </a:p>
        </p:txBody>
      </p:sp>
      <p:sp>
        <p:nvSpPr>
          <p:cNvPr id="9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4A5878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10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4A5878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11" name="Logo" descr="ClimbGroup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122657" y="6355080"/>
            <a:ext cx="1383238" cy="237744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accent4" folHlink="accent4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Big statement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1600200"/>
            <a:ext cx="109728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3" name="Statement"/>
          <p:cNvSpPr>
            <a:spLocks noGrp="1"/>
          </p:cNvSpPr>
          <p:nvPr>
            <p:ph type="title" hasCustomPrompt="1"/>
          </p:nvPr>
        </p:nvSpPr>
        <p:spPr>
          <a:xfrm>
            <a:off x="685800" y="1783080"/>
            <a:ext cx="9875520" cy="310896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  <a:defRPr sz="6000" b="0" cap="all" spc="-50">
                <a:latin typeface="Montserrat Black"/>
              </a:defRPr>
            </a:lvl1pPr>
          </a:lstStyle>
          <a:p>
            <a:r>
              <a:rPr lang="en-GB"/>
              <a:t>One big statement. One orange word, one italic word.</a:t>
            </a:r>
          </a:p>
        </p:txBody>
      </p:sp>
      <p:sp>
        <p:nvSpPr>
          <p:cNvPr id="4" name="Line"/>
          <p:cNvSpPr>
            <a:spLocks noGrp="1"/>
          </p:cNvSpPr>
          <p:nvPr>
            <p:ph type="body" idx="1" hasCustomPrompt="1"/>
          </p:nvPr>
        </p:nvSpPr>
        <p:spPr>
          <a:xfrm>
            <a:off x="685800" y="4983480"/>
            <a:ext cx="8229600" cy="6400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/>
              <a:t>The line that backs it up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6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7" name="Logo" descr="ClimbGroup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122657" y="6355080"/>
            <a:ext cx="1383238" cy="23774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Big numbers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ExtraBold"/>
              </a:defRPr>
            </a:lvl1pPr>
          </a:lstStyle>
          <a:p>
            <a:r>
              <a:rPr lang="en-GB"/>
              <a:t>What the numbers say</a:t>
            </a:r>
          </a:p>
        </p:txBody>
      </p:sp>
      <p:sp>
        <p:nvSpPr>
          <p:cNvPr id="5" name="Number 1"/>
          <p:cNvSpPr>
            <a:spLocks noGrp="1"/>
          </p:cNvSpPr>
          <p:nvPr>
            <p:ph type="body" idx="20" hasCustomPrompt="1"/>
          </p:nvPr>
        </p:nvSpPr>
        <p:spPr>
          <a:xfrm>
            <a:off x="685800" y="237744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8800">
                <a:solidFill>
                  <a:srgbClr val="E8712A"/>
                </a:solidFill>
                <a:latin typeface="Montserrat Black"/>
              </a:defRPr>
            </a:lvl1pPr>
          </a:lstStyle>
          <a:p>
            <a:r>
              <a:rPr lang="en-GB"/>
              <a:t>00</a:t>
            </a:r>
          </a:p>
        </p:txBody>
      </p:sp>
      <p:sp>
        <p:nvSpPr>
          <p:cNvPr id="6" name="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3931920"/>
            <a:ext cx="548640" cy="54864"/>
          </a:xfrm>
          <a:prstGeom prst="rect">
            <a:avLst/>
          </a:prstGeom>
          <a:solidFill>
            <a:srgbClr val="F2AE86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Number label 1"/>
          <p:cNvSpPr>
            <a:spLocks noGrp="1"/>
          </p:cNvSpPr>
          <p:nvPr>
            <p:ph type="body" idx="23" hasCustomPrompt="1"/>
          </p:nvPr>
        </p:nvSpPr>
        <p:spPr>
          <a:xfrm>
            <a:off x="685800" y="411480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/>
              <a:t>What the number means, with its source in the notes</a:t>
            </a:r>
          </a:p>
        </p:txBody>
      </p:sp>
      <p:sp>
        <p:nvSpPr>
          <p:cNvPr id="8" name="Number 2"/>
          <p:cNvSpPr>
            <a:spLocks noGrp="1"/>
          </p:cNvSpPr>
          <p:nvPr>
            <p:ph type="body" idx="21" hasCustomPrompt="1"/>
          </p:nvPr>
        </p:nvSpPr>
        <p:spPr>
          <a:xfrm>
            <a:off x="4444898" y="237744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8800">
                <a:solidFill>
                  <a:srgbClr val="E8712A"/>
                </a:solidFill>
                <a:latin typeface="Montserrat Black"/>
              </a:defRPr>
            </a:lvl1pPr>
          </a:lstStyle>
          <a:p>
            <a:r>
              <a:rPr lang="en-GB"/>
              <a:t>00</a:t>
            </a:r>
          </a:p>
        </p:txBody>
      </p:sp>
      <p:sp>
        <p:nvSpPr>
          <p:cNvPr id="9" name="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444898" y="3931920"/>
            <a:ext cx="548640" cy="54864"/>
          </a:xfrm>
          <a:prstGeom prst="rect">
            <a:avLst/>
          </a:prstGeom>
          <a:solidFill>
            <a:srgbClr val="F2AE86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0" name="Number label 2"/>
          <p:cNvSpPr>
            <a:spLocks noGrp="1"/>
          </p:cNvSpPr>
          <p:nvPr>
            <p:ph type="body" idx="24" hasCustomPrompt="1"/>
          </p:nvPr>
        </p:nvSpPr>
        <p:spPr>
          <a:xfrm>
            <a:off x="4444898" y="411480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/>
              <a:t>What the number means, with its source in the notes</a:t>
            </a:r>
          </a:p>
        </p:txBody>
      </p:sp>
      <p:sp>
        <p:nvSpPr>
          <p:cNvPr id="11" name="Number 3"/>
          <p:cNvSpPr>
            <a:spLocks noGrp="1"/>
          </p:cNvSpPr>
          <p:nvPr>
            <p:ph type="body" idx="22" hasCustomPrompt="1"/>
          </p:nvPr>
        </p:nvSpPr>
        <p:spPr>
          <a:xfrm>
            <a:off x="8203997" y="237744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8800">
                <a:solidFill>
                  <a:srgbClr val="E8712A"/>
                </a:solidFill>
                <a:latin typeface="Montserrat Black"/>
              </a:defRPr>
            </a:lvl1pPr>
          </a:lstStyle>
          <a:p>
            <a:r>
              <a:rPr lang="en-GB"/>
              <a:t>00</a:t>
            </a:r>
          </a:p>
        </p:txBody>
      </p:sp>
      <p:sp>
        <p:nvSpPr>
          <p:cNvPr id="12" name="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203997" y="3931920"/>
            <a:ext cx="548640" cy="54864"/>
          </a:xfrm>
          <a:prstGeom prst="rect">
            <a:avLst/>
          </a:prstGeom>
          <a:solidFill>
            <a:srgbClr val="F2AE86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3" name="Number label 3"/>
          <p:cNvSpPr>
            <a:spLocks noGrp="1"/>
          </p:cNvSpPr>
          <p:nvPr>
            <p:ph type="body" idx="25" hasCustomPrompt="1"/>
          </p:nvPr>
        </p:nvSpPr>
        <p:spPr>
          <a:xfrm>
            <a:off x="8203997" y="411480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/>
              <a:t>What the number means, with its source in the notes</a:t>
            </a:r>
          </a:p>
        </p:txBody>
      </p:sp>
      <p:sp>
        <p:nvSpPr>
          <p:cNvPr id="14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15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16" name="Logo" descr="ClimbGroup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122657" y="6355080"/>
            <a:ext cx="1383238" cy="23774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Quote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Quote mark"/>
          <p:cNvSpPr/>
          <p:nvPr userDrawn="1"/>
        </p:nvSpPr>
        <p:spPr>
          <a:xfrm>
            <a:off x="685800" y="822960"/>
            <a:ext cx="1005840" cy="1005840"/>
          </a:xfrm>
          <a:prstGeom prst="rect">
            <a:avLst/>
          </a:prstGeom>
          <a:ln>
            <a:noFill/>
          </a:ln>
        </p:spPr>
        <p:txBody>
          <a:bodyPr wrap="none" lIns="0" tIns="0" rIns="0" bIns="0"/>
          <a:lstStyle/>
          <a:p>
            <a:r>
              <a:rPr lang="en-GB" sz="15000" b="0">
                <a:solidFill>
                  <a:srgbClr val="E8712A"/>
                </a:solidFill>
                <a:latin typeface="Montserrat Black"/>
              </a:rPr>
              <a:t>“</a:t>
            </a:r>
          </a:p>
        </p:txBody>
      </p:sp>
      <p:sp>
        <p:nvSpPr>
          <p:cNvPr id="3" name="Quote"/>
          <p:cNvSpPr>
            <a:spLocks noGrp="1"/>
          </p:cNvSpPr>
          <p:nvPr>
            <p:ph type="body" idx="1" hasCustomPrompt="1"/>
          </p:nvPr>
        </p:nvSpPr>
        <p:spPr>
          <a:xfrm>
            <a:off x="685800" y="1965960"/>
            <a:ext cx="6766560" cy="2743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200" b="1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/>
              <a:t>The quote, word for word, as it was said</a:t>
            </a:r>
          </a:p>
        </p:txBody>
      </p:sp>
      <p:sp>
        <p:nvSpPr>
          <p:cNvPr id="4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489204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5" name="Title"/>
          <p:cNvSpPr>
            <a:spLocks noGrp="1"/>
          </p:cNvSpPr>
          <p:nvPr>
            <p:ph type="title" hasCustomPrompt="1"/>
          </p:nvPr>
        </p:nvSpPr>
        <p:spPr>
          <a:xfrm>
            <a:off x="685800" y="5029200"/>
            <a:ext cx="6766560" cy="50292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cap="all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/>
              <a:t>Name</a:t>
            </a:r>
          </a:p>
        </p:txBody>
      </p:sp>
      <p:sp>
        <p:nvSpPr>
          <p:cNvPr id="6" name="Role"/>
          <p:cNvSpPr>
            <a:spLocks noGrp="1"/>
          </p:cNvSpPr>
          <p:nvPr>
            <p:ph type="body" idx="13" hasCustomPrompt="1"/>
          </p:nvPr>
        </p:nvSpPr>
        <p:spPr>
          <a:xfrm>
            <a:off x="685800" y="5504688"/>
            <a:ext cx="6766560" cy="411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600" i="1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Role, Company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Full photo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hoto"/>
          <p:cNvSpPr>
            <a:spLocks noGrp="1"/>
          </p:cNvSpPr>
          <p:nvPr>
            <p:ph type="pic" idx="15" hasCustomPrompt="1"/>
          </p:nvPr>
        </p:nvSpPr>
        <p:spPr>
          <a:xfrm>
            <a:off x="0" y="0"/>
            <a:ext cx="12191695" cy="54406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r>
              <a:rPr lang="en-GB"/>
              <a:t>Add a full-width photo</a:t>
            </a:r>
          </a:p>
        </p:txBody>
      </p:sp>
      <p:sp>
        <p:nvSpPr>
          <p:cNvPr id="3" name="Sticker"/>
          <p:cNvSpPr>
            <a:spLocks noGrp="1"/>
          </p:cNvSpPr>
          <p:nvPr>
            <p:ph type="body" idx="30" hasCustomPrompt="1"/>
          </p:nvPr>
        </p:nvSpPr>
        <p:spPr>
          <a:xfrm rot="-240000">
            <a:off x="685800" y="502920"/>
            <a:ext cx="1920240" cy="457200"/>
          </a:xfrm>
          <a:prstGeom prst="rect">
            <a:avLst/>
          </a:prstGeom>
          <a:solidFill>
            <a:srgbClr val="E8712A"/>
          </a:solidFill>
        </p:spPr>
        <p:txBody>
          <a:bodyPr vert="horz" wrap="square" lIns="109728" tIns="36576" rIns="109728" bIns="36576" anchor="ctr" rtlCol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600" b="1" cap="all" spc="100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/>
              <a:t>Climb26</a:t>
            </a:r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5577840"/>
            <a:ext cx="7863840" cy="685800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200" b="0" cap="all" spc="-50">
                <a:latin typeface="Montserrat ExtraBold"/>
              </a:defRPr>
            </a:lvl1pPr>
          </a:lstStyle>
          <a:p>
            <a:r>
              <a:rPr lang="en-GB"/>
              <a:t>Caption headline</a:t>
            </a:r>
          </a:p>
        </p:txBody>
      </p:sp>
      <p:sp>
        <p:nvSpPr>
          <p:cNvPr id="5" name="Caption"/>
          <p:cNvSpPr>
            <a:spLocks noGrp="1"/>
          </p:cNvSpPr>
          <p:nvPr>
            <p:ph type="body" idx="1" hasCustomPrompt="1"/>
          </p:nvPr>
        </p:nvSpPr>
        <p:spPr>
          <a:xfrm>
            <a:off x="685800" y="6236208"/>
            <a:ext cx="7863840" cy="411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/>
              <a:t>Who, where, what is happening</a:t>
            </a:r>
          </a:p>
        </p:txBody>
      </p:sp>
      <p:pic>
        <p:nvPicPr>
          <p:cNvPr id="6" name="Logo" descr="ClimbGroup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697046" y="5961888"/>
            <a:ext cx="1808849" cy="31089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Photo wall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hoto 1"/>
          <p:cNvSpPr>
            <a:spLocks noGrp="1"/>
          </p:cNvSpPr>
          <p:nvPr>
            <p:ph type="pic" idx="15" hasCustomPrompt="1"/>
          </p:nvPr>
        </p:nvSpPr>
        <p:spPr>
          <a:xfrm>
            <a:off x="4572000" y="0"/>
            <a:ext cx="4572000" cy="6858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r>
              <a:rPr lang="en-GB"/>
              <a:t>Big photo</a:t>
            </a:r>
          </a:p>
        </p:txBody>
      </p:sp>
      <p:sp>
        <p:nvSpPr>
          <p:cNvPr id="3" name="Photo 2"/>
          <p:cNvSpPr>
            <a:spLocks noGrp="1"/>
          </p:cNvSpPr>
          <p:nvPr>
            <p:ph type="pic" idx="16" hasCustomPrompt="1"/>
          </p:nvPr>
        </p:nvSpPr>
        <p:spPr>
          <a:xfrm>
            <a:off x="9217152" y="0"/>
            <a:ext cx="2974543" cy="3392424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r>
              <a:rPr lang="en-GB"/>
              <a:t>Photo</a:t>
            </a:r>
          </a:p>
        </p:txBody>
      </p:sp>
      <p:sp>
        <p:nvSpPr>
          <p:cNvPr id="4" name="Photo 3"/>
          <p:cNvSpPr>
            <a:spLocks noGrp="1"/>
          </p:cNvSpPr>
          <p:nvPr>
            <p:ph type="pic" idx="17" hasCustomPrompt="1"/>
          </p:nvPr>
        </p:nvSpPr>
        <p:spPr>
          <a:xfrm>
            <a:off x="9217152" y="3465576"/>
            <a:ext cx="2974543" cy="3392424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r>
              <a:rPr lang="en-GB"/>
              <a:t>Photo</a:t>
            </a:r>
          </a:p>
        </p:txBody>
      </p:sp>
      <p:sp>
        <p:nvSpPr>
          <p:cNvPr id="5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1463040"/>
            <a:ext cx="347472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6" name="Title"/>
          <p:cNvSpPr>
            <a:spLocks noGrp="1"/>
          </p:cNvSpPr>
          <p:nvPr>
            <p:ph type="title" hasCustomPrompt="1"/>
          </p:nvPr>
        </p:nvSpPr>
        <p:spPr>
          <a:xfrm>
            <a:off x="685800" y="1874520"/>
            <a:ext cx="3566160" cy="23774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Black"/>
              </a:defRPr>
            </a:lvl1pPr>
          </a:lstStyle>
          <a:p>
            <a:r>
              <a:rPr lang="en-GB"/>
              <a:t>Photo wall headline</a:t>
            </a:r>
          </a:p>
        </p:txBody>
      </p:sp>
      <p:sp>
        <p:nvSpPr>
          <p:cNvPr id="7" name="Text"/>
          <p:cNvSpPr>
            <a:spLocks noGrp="1"/>
          </p:cNvSpPr>
          <p:nvPr>
            <p:ph type="body" idx="1" hasCustomPrompt="1"/>
          </p:nvPr>
        </p:nvSpPr>
        <p:spPr>
          <a:xfrm>
            <a:off x="685800" y="4297680"/>
            <a:ext cx="3474720" cy="14630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/>
              <a:t>Two lines on the moment in the photos</a:t>
            </a:r>
          </a:p>
        </p:txBody>
      </p:sp>
      <p:pic>
        <p:nvPicPr>
          <p:cNvPr id="8" name="Logo" descr="ClimbGroup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85800" y="548640"/>
            <a:ext cx="1702447" cy="29260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Speaker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hoto"/>
          <p:cNvSpPr>
            <a:spLocks noGrp="1"/>
          </p:cNvSpPr>
          <p:nvPr>
            <p:ph type="pic" idx="15" hasCustomPrompt="1"/>
          </p:nvPr>
        </p:nvSpPr>
        <p:spPr>
          <a:xfrm>
            <a:off x="0" y="0"/>
            <a:ext cx="4937760" cy="6858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r>
              <a:rPr lang="en-GB"/>
              <a:t>Portrait photo</a:t>
            </a:r>
          </a:p>
        </p:txBody>
      </p:sp>
      <p:sp>
        <p:nvSpPr>
          <p:cNvPr id="3" name="Edg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864608" y="0"/>
            <a:ext cx="73152" cy="6858000"/>
          </a:xfrm>
          <a:prstGeom prst="rect">
            <a:avLst/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Eyebrow"/>
          <p:cNvSpPr>
            <a:spLocks noGrp="1"/>
          </p:cNvSpPr>
          <p:nvPr>
            <p:ph type="body" idx="13" hasCustomPrompt="1"/>
          </p:nvPr>
        </p:nvSpPr>
        <p:spPr>
          <a:xfrm>
            <a:off x="5669280" y="1463040"/>
            <a:ext cx="576072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Speaker</a:t>
            </a:r>
          </a:p>
        </p:txBody>
      </p:sp>
      <p:sp>
        <p:nvSpPr>
          <p:cNvPr id="5" name="Title"/>
          <p:cNvSpPr>
            <a:spLocks noGrp="1"/>
          </p:cNvSpPr>
          <p:nvPr>
            <p:ph type="title" hasCustomPrompt="1"/>
          </p:nvPr>
        </p:nvSpPr>
        <p:spPr>
          <a:xfrm>
            <a:off x="5669280" y="1874520"/>
            <a:ext cx="5852160" cy="210312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5400" b="0" cap="all" spc="-50">
                <a:latin typeface="Montserrat Black"/>
              </a:defRPr>
            </a:lvl1pPr>
          </a:lstStyle>
          <a:p>
            <a:r>
              <a:rPr lang="en-GB"/>
              <a:t>First name Last name</a:t>
            </a:r>
          </a:p>
        </p:txBody>
      </p:sp>
      <p:sp>
        <p:nvSpPr>
          <p:cNvPr id="6" name="Pill bar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669280" y="4041648"/>
            <a:ext cx="1463040" cy="10972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Role"/>
          <p:cNvSpPr>
            <a:spLocks noGrp="1"/>
          </p:cNvSpPr>
          <p:nvPr>
            <p:ph type="body" idx="18" hasCustomPrompt="1"/>
          </p:nvPr>
        </p:nvSpPr>
        <p:spPr>
          <a:xfrm>
            <a:off x="5669280" y="4297680"/>
            <a:ext cx="5852160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i="1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Role, Company</a:t>
            </a:r>
          </a:p>
        </p:txBody>
      </p:sp>
      <p:sp>
        <p:nvSpPr>
          <p:cNvPr id="8" name="Session"/>
          <p:cNvSpPr>
            <a:spLocks noGrp="1"/>
          </p:cNvSpPr>
          <p:nvPr>
            <p:ph type="body" idx="1" hasCustomPrompt="1"/>
          </p:nvPr>
        </p:nvSpPr>
        <p:spPr>
          <a:xfrm>
            <a:off x="5669280" y="4846320"/>
            <a:ext cx="5760720" cy="10972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/>
              <a:t>Session title, stage and time</a:t>
            </a:r>
          </a:p>
        </p:txBody>
      </p:sp>
      <p:sp>
        <p:nvSpPr>
          <p:cNvPr id="9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10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11" name="Logo" descr="ClimbGroup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122657" y="6355080"/>
            <a:ext cx="1383238" cy="23774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Agenda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Agenda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ExtraBold"/>
              </a:defRPr>
            </a:lvl1pPr>
          </a:lstStyle>
          <a:p>
            <a:r>
              <a:rPr lang="en-GB"/>
              <a:t>The running order</a:t>
            </a:r>
          </a:p>
        </p:txBody>
      </p:sp>
      <p:sp>
        <p:nvSpPr>
          <p:cNvPr id="5" name="Times"/>
          <p:cNvSpPr>
            <a:spLocks noGrp="1"/>
          </p:cNvSpPr>
          <p:nvPr>
            <p:ph type="body" idx="19" hasCustomPrompt="1"/>
          </p:nvPr>
        </p:nvSpPr>
        <p:spPr>
          <a:xfrm>
            <a:off x="685800" y="2240280"/>
            <a:ext cx="1737360" cy="3840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5000"/>
              </a:lnSpc>
              <a:spcBef>
                <a:spcPts val="0"/>
              </a:spcBef>
              <a:spcAft>
                <a:spcPts val="1400"/>
              </a:spcAft>
              <a:buNone/>
              <a:defRPr sz="2000" b="1">
                <a:solidFill>
                  <a:srgbClr val="E8712A"/>
                </a:solidFill>
                <a:latin typeface="Montserrat"/>
              </a:defRPr>
            </a:lvl1pPr>
          </a:lstStyle>
          <a:p>
            <a:r>
              <a:rPr lang="en-GB"/>
              <a:t>09:30</a:t>
            </a:r>
          </a:p>
        </p:txBody>
      </p:sp>
      <p:sp>
        <p:nvSpPr>
          <p:cNvPr id="6" name="Items"/>
          <p:cNvSpPr>
            <a:spLocks noGrp="1"/>
          </p:cNvSpPr>
          <p:nvPr>
            <p:ph type="body" idx="1" hasCustomPrompt="1"/>
          </p:nvPr>
        </p:nvSpPr>
        <p:spPr>
          <a:xfrm>
            <a:off x="2514600" y="2240280"/>
            <a:ext cx="8991295" cy="3840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5000"/>
              </a:lnSpc>
              <a:spcBef>
                <a:spcPts val="0"/>
              </a:spcBef>
              <a:spcAft>
                <a:spcPts val="1400"/>
              </a:spcAft>
              <a:buNone/>
              <a:defRPr sz="2000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/>
              <a:t>What happens, and where</a:t>
            </a:r>
          </a:p>
        </p:txBody>
      </p:sp>
      <p:sp>
        <p:nvSpPr>
          <p:cNvPr id="7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8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9" name="Logo" descr="ClimbGroup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122657" y="6355080"/>
            <a:ext cx="1383238" cy="23774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Agenda (light)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C55308"/>
                </a:solidFill>
                <a:latin typeface="Open Sans"/>
              </a:defRPr>
            </a:lvl1pPr>
          </a:lstStyle>
          <a:p>
            <a:r>
              <a:rPr lang="en-GB"/>
              <a:t>Agenda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solidFill>
                  <a:srgbClr val="242322"/>
                </a:solidFill>
                <a:latin typeface="Montserrat ExtraBold"/>
              </a:defRPr>
            </a:lvl1pPr>
          </a:lstStyle>
          <a:p>
            <a:r>
              <a:rPr lang="en-GB"/>
              <a:t>The running order</a:t>
            </a:r>
          </a:p>
        </p:txBody>
      </p:sp>
      <p:sp>
        <p:nvSpPr>
          <p:cNvPr id="5" name="Times"/>
          <p:cNvSpPr>
            <a:spLocks noGrp="1"/>
          </p:cNvSpPr>
          <p:nvPr>
            <p:ph type="body" idx="19" hasCustomPrompt="1"/>
          </p:nvPr>
        </p:nvSpPr>
        <p:spPr>
          <a:xfrm>
            <a:off x="685800" y="2240280"/>
            <a:ext cx="1737360" cy="3840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5000"/>
              </a:lnSpc>
              <a:spcBef>
                <a:spcPts val="0"/>
              </a:spcBef>
              <a:spcAft>
                <a:spcPts val="1400"/>
              </a:spcAft>
              <a:buNone/>
              <a:defRPr sz="2000" b="1">
                <a:solidFill>
                  <a:srgbClr val="C55308"/>
                </a:solidFill>
                <a:latin typeface="Montserrat"/>
              </a:defRPr>
            </a:lvl1pPr>
          </a:lstStyle>
          <a:p>
            <a:r>
              <a:rPr lang="en-GB"/>
              <a:t>09:30</a:t>
            </a:r>
          </a:p>
        </p:txBody>
      </p:sp>
      <p:sp>
        <p:nvSpPr>
          <p:cNvPr id="6" name="Items"/>
          <p:cNvSpPr>
            <a:spLocks noGrp="1"/>
          </p:cNvSpPr>
          <p:nvPr>
            <p:ph type="body" idx="1" hasCustomPrompt="1"/>
          </p:nvPr>
        </p:nvSpPr>
        <p:spPr>
          <a:xfrm>
            <a:off x="2514600" y="2240280"/>
            <a:ext cx="8991295" cy="3840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5000"/>
              </a:lnSpc>
              <a:spcBef>
                <a:spcPts val="0"/>
              </a:spcBef>
              <a:spcAft>
                <a:spcPts val="1400"/>
              </a:spcAft>
              <a:buNone/>
              <a:defRPr sz="2000">
                <a:solidFill>
                  <a:srgbClr val="4A5878"/>
                </a:solidFill>
                <a:latin typeface="Open Sans"/>
              </a:defRPr>
            </a:lvl1pPr>
          </a:lstStyle>
          <a:p>
            <a:r>
              <a:rPr lang="en-GB"/>
              <a:t>What happens, and where</a:t>
            </a:r>
          </a:p>
        </p:txBody>
      </p:sp>
      <p:sp>
        <p:nvSpPr>
          <p:cNvPr id="7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4A5878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8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4A5878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9" name="Logo" descr="ClimbGroup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122657" y="6355080"/>
            <a:ext cx="1383238" cy="237744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accent4" folHlink="accent4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userDrawn="1">
  <p:cSld name="Title only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ExtraBold"/>
              </a:defRPr>
            </a:lvl1pPr>
          </a:lstStyle>
          <a:p>
            <a:r>
              <a:rPr lang="en-GB"/>
              <a:t>Slide title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6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7" name="Logo" descr="ClimbGroup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122657" y="6355080"/>
            <a:ext cx="1383238" cy="23774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userDrawn="1">
  <p:cSld name="Title only (light)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C55308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solidFill>
                  <a:srgbClr val="242322"/>
                </a:solidFill>
                <a:latin typeface="Montserrat ExtraBold"/>
              </a:defRPr>
            </a:lvl1pPr>
          </a:lstStyle>
          <a:p>
            <a:r>
              <a:rPr lang="en-GB"/>
              <a:t>Slide title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4A5878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6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4A5878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7" name="Logo" descr="ClimbGroup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122657" y="6355080"/>
            <a:ext cx="1383238" cy="237744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accent4" folHlink="accent4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userDrawn="1">
  <p:cSld name="Blank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>
          <a:xfrm>
            <a:off x="685800" y="-1097280"/>
            <a:ext cx="5486400" cy="73152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2800" b="0" cap="all" spc="-50">
                <a:latin typeface="Montserrat ExtraBold"/>
              </a:defRPr>
            </a:lvl1pPr>
          </a:lstStyle>
          <a:p>
            <a:r>
              <a:rPr lang="en-GB"/>
              <a:t>Slide title (off the slide, for screen readers)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End card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 descr="ClimbGroup logo, The Festival for Business Growth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169768" y="914400"/>
            <a:ext cx="5852160" cy="1420178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1371600" y="2971800"/>
            <a:ext cx="9448495" cy="1097280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ctr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4800" b="0" cap="all" spc="-50">
                <a:latin typeface="Montserrat Black"/>
              </a:defRPr>
            </a:lvl1pPr>
          </a:lstStyle>
          <a:p>
            <a:r>
              <a:rPr lang="en-GB"/>
              <a:t>See you there</a:t>
            </a:r>
          </a:p>
        </p:txBody>
      </p:sp>
      <p:sp>
        <p:nvSpPr>
          <p:cNvPr id="4" name="Date line"/>
          <p:cNvSpPr>
            <a:spLocks noGrp="1"/>
          </p:cNvSpPr>
          <p:nvPr>
            <p:ph type="body" idx="13" hasCustomPrompt="1"/>
          </p:nvPr>
        </p:nvSpPr>
        <p:spPr>
          <a:xfrm>
            <a:off x="1371600" y="4069080"/>
            <a:ext cx="9448495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/>
              <a:t>The one thing to do next</a:t>
            </a:r>
          </a:p>
        </p:txBody>
      </p:sp>
      <p:sp>
        <p:nvSpPr>
          <p:cNvPr id="5" name="Button"/>
          <p:cNvSpPr>
            <a:spLocks noGrp="1"/>
          </p:cNvSpPr>
          <p:nvPr>
            <p:ph type="body" idx="14" hasCustomPrompt="1"/>
          </p:nvPr>
        </p:nvSpPr>
        <p:spPr>
          <a:xfrm>
            <a:off x="4175608" y="4800600"/>
            <a:ext cx="3840480" cy="731520"/>
          </a:xfrm>
          <a:prstGeom prst="roundRect">
            <a:avLst/>
          </a:prstGeom>
          <a:solidFill>
            <a:srgbClr val="E8712A"/>
          </a:solidFill>
        </p:spPr>
        <p:txBody>
          <a:bodyPr vert="horz" wrap="square" lIns="0" tIns="0" rIns="0" bIns="0" anchor="ctr" rtlCol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200" b="1" cap="all" spc="50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/>
              <a:t>climb-group.com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2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0F0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r>
              <a:rPr lang="en-GB"/>
              <a:t>Slide title</a:t>
            </a:r>
          </a:p>
        </p:txBody>
      </p:sp>
      <p:sp>
        <p:nvSpPr>
          <p:cNvPr id="3" name="Text"/>
          <p:cNvSpPr>
            <a:spLocks noGrp="1"/>
          </p:cNvSpPr>
          <p:nvPr>
            <p:ph type="body" idx="1" hasCustomPrompt="1"/>
          </p:nvPr>
        </p:nvSpPr>
        <p:spPr>
          <a:xfrm>
            <a:off x="685800" y="2240280"/>
            <a:ext cx="10820095" cy="3886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r>
              <a:rPr lang="en-GB"/>
              <a:t>Text</a:t>
            </a:r>
          </a:p>
        </p:txBody>
      </p:sp>
      <p:sp>
        <p:nvSpPr>
          <p:cNvPr id="4" name="Footer"/>
          <p:cNvSpPr>
            <a:spLocks noGrp="1"/>
          </p:cNvSpPr>
          <p:nvPr>
            <p:ph type="ftr" idx="3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endParaRPr lang="en-GB"/>
          </a:p>
        </p:txBody>
      </p:sp>
      <p:sp>
        <p:nvSpPr>
          <p:cNvPr id="5" name="Slide Number"/>
          <p:cNvSpPr>
            <a:spLocks noGrp="1"/>
          </p:cNvSpPr>
          <p:nvPr>
            <p:ph type="sldNum" idx="4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fld id="{B6F15528-21DE-4FAA-801E-634DDDAF4B2B}" type="slidenum">
              <a:rPr lang="en-GB"/>
              <a:t>&lt;#&gt;</a:t>
            </a:fld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txStyles>
    <p:titleStyle>
      <a:lvl1pPr marL="0" indent="0" algn="l">
        <a:lnSpc>
          <a:spcPct val="95000"/>
        </a:lnSpc>
        <a:spcBef>
          <a:spcPts val="0"/>
        </a:spcBef>
        <a:spcAft>
          <a:spcPts val="0"/>
        </a:spcAft>
        <a:buNone/>
        <a:defRPr sz="3600" cap="all" spc="-50">
          <a:solidFill>
            <a:schemeClr val="tx1"/>
          </a:solidFill>
          <a:latin typeface="Montserrat ExtraBold"/>
        </a:defRPr>
      </a:lvl1pPr>
    </p:titleStyle>
    <p:bodyStyle>
      <a:lvl1pPr marL="292608" indent="-292608" algn="l">
        <a:lnSpc>
          <a:spcPct val="125000"/>
        </a:lnSpc>
        <a:spcBef>
          <a:spcPts val="0"/>
        </a:spcBef>
        <a:spcAft>
          <a:spcPts val="800"/>
        </a:spcAft>
        <a:buClr>
          <a:srgbClr val="E8712A"/>
        </a:buClr>
        <a:buFont typeface="Arial"/>
        <a:buChar char="■"/>
        <a:defRPr sz="2000">
          <a:solidFill>
            <a:srgbClr val="FFFFFF"/>
          </a:solidFill>
          <a:latin typeface="Open Sans"/>
        </a:defRPr>
      </a:lvl1pPr>
      <a:lvl2pPr marL="640080" indent="-274320" algn="l">
        <a:lnSpc>
          <a:spcPct val="125000"/>
        </a:lnSpc>
        <a:spcBef>
          <a:spcPts val="0"/>
        </a:spcBef>
        <a:spcAft>
          <a:spcPts val="600"/>
        </a:spcAft>
        <a:buClr>
          <a:srgbClr val="E8712A"/>
        </a:buClr>
        <a:buFont typeface="Arial"/>
        <a:buChar char="•"/>
        <a:defRPr sz="1800">
          <a:solidFill>
            <a:srgbClr val="FFFFFF"/>
          </a:solidFill>
          <a:latin typeface="Open Sans"/>
        </a:defRPr>
      </a:lvl2pPr>
      <a:lvl3pPr marL="960120" indent="-256032" algn="l">
        <a:lnSpc>
          <a:spcPct val="125000"/>
        </a:lnSpc>
        <a:spcBef>
          <a:spcPts val="0"/>
        </a:spcBef>
        <a:spcAft>
          <a:spcPts val="400"/>
        </a:spcAft>
        <a:buClr>
          <a:srgbClr val="E8712A"/>
        </a:buClr>
        <a:buFont typeface="Arial"/>
        <a:buChar char="-"/>
        <a:defRPr sz="1600">
          <a:solidFill>
            <a:srgbClr val="FFFFFF"/>
          </a:solidFill>
          <a:latin typeface="Open Sans"/>
        </a:defRPr>
      </a:lvl3pPr>
    </p:bodyStyle>
    <p:otherStyle>
      <a:lvl1pPr marL="0" indent="0" algn="l">
        <a:spcBef>
          <a:spcPts val="0"/>
        </a:spcBef>
        <a:spcAft>
          <a:spcPts val="0"/>
        </a:spcAft>
        <a:buNone/>
        <a:defRPr sz="1800">
          <a:solidFill>
            <a:schemeClr val="tx1"/>
          </a:solidFill>
          <a:latin typeface="Open Sans"/>
        </a:defRPr>
      </a:lvl1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14.jp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5.jpg"/><Relationship Id="rId3" Type="http://schemas.openxmlformats.org/officeDocument/2006/relationships/image" Target="../media/image16.jpg"/><Relationship Id="rId4" Type="http://schemas.openxmlformats.org/officeDocument/2006/relationships/image" Target="../media/image17.jpg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3"/>
          <p:cNvSpPr>
            <a:spLocks noGrp="1"/>
          </p:cNvSpPr>
          <p:nvPr>
            <p:ph type="body" idx="13"/>
          </p:nvPr>
        </p:nvSpPr>
        <p:spPr>
          <a:xfrm>
            <a:off x="685800" y="1188720"/>
            <a:ext cx="77724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ClimbGroup</a:t>
            </a:r>
          </a:p>
        </p:txBody>
      </p:sp>
      <p:sp>
        <p:nvSpPr>
          <p:cNvPr id="3" name="ctrTitle None"/>
          <p:cNvSpPr>
            <a:spLocks noGrp="1"/>
          </p:cNvSpPr>
          <p:nvPr>
            <p:ph type="ctrTitle"/>
          </p:nvPr>
        </p:nvSpPr>
        <p:spPr>
          <a:xfrm>
            <a:off x="685800" y="1920240"/>
            <a:ext cx="10241280" cy="292608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  <a:defRPr sz="6000" b="0" cap="all" spc="-50">
                <a:latin typeface="Montserrat Black"/>
              </a:defRPr>
            </a:lvl1pPr>
          </a:lstStyle>
          <a:p>
            <a:r>
              <a:rPr lang="en-GB" dirty="0"/>
              <a:t>We build the </a:t>
            </a:r>
            <a:r>
              <a:rPr lang="en-GB" dirty="0">
                <a:solidFill>
                  <a:srgbClr val="E8712A"/>
                </a:solidFill>
              </a:rPr>
              <a:t>stage</a:t>
            </a:r>
            <a:r>
              <a:rPr lang="en-GB" dirty="0"/>
              <a:t> for </a:t>
            </a:r>
            <a:r>
              <a:rPr lang="en-GB" i="1" dirty="0"/>
              <a:t>UK</a:t>
            </a:r>
            <a:r>
              <a:rPr lang="en-GB" dirty="0"/>
              <a:t> growth.</a:t>
            </a:r>
          </a:p>
        </p:txBody>
      </p:sp>
      <p:sp>
        <p:nvSpPr>
          <p:cNvPr id="4" name="subTitle 1"/>
          <p:cNvSpPr>
            <a:spLocks noGrp="1"/>
          </p:cNvSpPr>
          <p:nvPr>
            <p:ph type="subTitle" idx="1"/>
          </p:nvPr>
        </p:nvSpPr>
        <p:spPr>
          <a:xfrm>
            <a:off x="685800" y="4956048"/>
            <a:ext cx="7315200" cy="7772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 dirty="0"/>
              <a:t>Festivals, programmes and the communities that keep growing between them.</a:t>
            </a:r>
          </a:p>
        </p:txBody>
      </p:sp>
      <p:sp>
        <p:nvSpPr>
          <p:cNvPr id="5" name="body 14"/>
          <p:cNvSpPr>
            <a:spLocks noGrp="1"/>
          </p:cNvSpPr>
          <p:nvPr>
            <p:ph type="body" idx="14"/>
          </p:nvPr>
        </p:nvSpPr>
        <p:spPr>
          <a:xfrm>
            <a:off x="685800" y="5833872"/>
            <a:ext cx="7315200" cy="411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600" b="1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Company presentation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hoto 15" descr="A packed festival crowd watching the main stage"/>
          <p:cNvPicPr>
            <a:picLocks noGrp="1" noChangeAspect="1"/>
          </p:cNvPicPr>
          <p:nvPr>
            <p:ph type="pic" idx="15"/>
          </p:nvPr>
        </p:nvPicPr>
        <p:blipFill>
          <a:blip r:embed="rId2"/>
          <a:srcRect l="16029" r="16029"/>
          <a:stretch>
            <a:fillRect/>
          </a:stretch>
        </p:blipFill>
        <p:spPr>
          <a:xfrm>
            <a:off x="5669280" y="0"/>
            <a:ext cx="6522415" cy="6858000"/>
          </a:xfrm>
          <a:prstGeom prst="rect">
            <a:avLst/>
          </a:prstGeom>
        </p:spPr>
      </p:pic>
      <p:sp>
        <p:nvSpPr>
          <p:cNvPr id="3" name="body 13"/>
          <p:cNvSpPr>
            <a:spLocks noGrp="1"/>
          </p:cNvSpPr>
          <p:nvPr>
            <p:ph type="body" idx="13"/>
          </p:nvPr>
        </p:nvSpPr>
        <p:spPr>
          <a:xfrm>
            <a:off x="685800" y="2011680"/>
            <a:ext cx="4572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Find your people</a:t>
            </a:r>
          </a:p>
        </p:txBody>
      </p:sp>
      <p:sp>
        <p:nvSpPr>
          <p:cNvPr id="4" name="title None"/>
          <p:cNvSpPr>
            <a:spLocks noGrp="1"/>
          </p:cNvSpPr>
          <p:nvPr>
            <p:ph type="title"/>
          </p:nvPr>
        </p:nvSpPr>
        <p:spPr>
          <a:xfrm>
            <a:off x="685800" y="2423160"/>
            <a:ext cx="4754880" cy="24688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  <a:defRPr sz="4800" b="0" cap="all" spc="-50">
                <a:latin typeface="Montserrat Black"/>
              </a:defRPr>
            </a:lvl1pPr>
          </a:lstStyle>
          <a:p>
            <a:r>
              <a:rPr lang="en-GB" dirty="0"/>
              <a:t>The room where </a:t>
            </a:r>
            <a:r>
              <a:rPr lang="en-GB" dirty="0">
                <a:solidFill>
                  <a:srgbClr val="E8712A"/>
                </a:solidFill>
              </a:rPr>
              <a:t>deals</a:t>
            </a:r>
            <a:r>
              <a:rPr lang="en-GB" dirty="0"/>
              <a:t> </a:t>
            </a:r>
            <a:r>
              <a:rPr lang="en-GB" i="1" dirty="0"/>
              <a:t>start</a:t>
            </a:r>
            <a:r>
              <a:rPr lang="en-GB" dirty="0"/>
              <a:t>.</a:t>
            </a:r>
          </a:p>
        </p:txBody>
      </p:sp>
      <p:sp>
        <p:nvSpPr>
          <p:cNvPr id="5" name="body 1"/>
          <p:cNvSpPr>
            <a:spLocks noGrp="1"/>
          </p:cNvSpPr>
          <p:nvPr>
            <p:ph type="body" idx="1"/>
          </p:nvPr>
        </p:nvSpPr>
        <p:spPr>
          <a:xfrm>
            <a:off x="685800" y="4937760"/>
            <a:ext cx="4572000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 dirty="0"/>
              <a:t>Founders, investors and partners in one place, with the time to talk properly.</a:t>
            </a:r>
          </a:p>
        </p:txBody>
      </p:sp>
      <p:sp>
        <p:nvSpPr>
          <p:cNvPr id="6" name="body 30"/>
          <p:cNvSpPr>
            <a:spLocks noGrp="1"/>
          </p:cNvSpPr>
          <p:nvPr>
            <p:ph type="body" idx="30"/>
          </p:nvPr>
        </p:nvSpPr>
        <p:spPr>
          <a:xfrm rot="-240000">
            <a:off x="5989320" y="502920"/>
            <a:ext cx="1920240" cy="457200"/>
          </a:xfrm>
          <a:prstGeom prst="rect">
            <a:avLst/>
          </a:prstGeom>
          <a:solidFill>
            <a:srgbClr val="E8712A"/>
          </a:solidFill>
        </p:spPr>
        <p:txBody>
          <a:bodyPr vert="horz" wrap="square" lIns="109728" tIns="36576" rIns="109728" bIns="36576" anchor="ctr" rtlCol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600" b="1" cap="all" spc="100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 dirty="0"/>
              <a:t>Main stage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3"/>
          <p:cNvSpPr>
            <a:spLocks noGrp="1"/>
          </p:cNvSpPr>
          <p:nvPr>
            <p:ph type="body" idx="13"/>
          </p:nvPr>
        </p:nvSpPr>
        <p:spPr>
          <a:xfrm>
            <a:off x="685800" y="822960"/>
            <a:ext cx="4572000" cy="219456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  <a:defRPr sz="16000">
                <a:solidFill>
                  <a:srgbClr val="FFFFFF"/>
                </a:solidFill>
                <a:latin typeface="Montserrat Black"/>
              </a:defRPr>
            </a:lvl1pPr>
          </a:lstStyle>
          <a:p>
            <a:r>
              <a:rPr lang="en-GB" dirty="0"/>
              <a:t>01</a:t>
            </a:r>
          </a:p>
        </p:txBody>
      </p:sp>
      <p:sp>
        <p:nvSpPr>
          <p:cNvPr id="3" name="title None"/>
          <p:cNvSpPr>
            <a:spLocks noGrp="1"/>
          </p:cNvSpPr>
          <p:nvPr>
            <p:ph type="title"/>
          </p:nvPr>
        </p:nvSpPr>
        <p:spPr>
          <a:xfrm>
            <a:off x="685800" y="3154680"/>
            <a:ext cx="7498080" cy="20116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  <a:defRPr sz="6000" b="0" cap="all" spc="-50">
                <a:solidFill>
                  <a:srgbClr val="FFFFFF"/>
                </a:solidFill>
                <a:latin typeface="Montserrat Black"/>
              </a:defRPr>
            </a:lvl1pPr>
          </a:lstStyle>
          <a:p>
            <a:r>
              <a:rPr lang="en-GB" dirty="0"/>
              <a:t>Why it </a:t>
            </a:r>
            <a:r>
              <a:rPr lang="en-GB" i="1" dirty="0"/>
              <a:t>works</a:t>
            </a:r>
          </a:p>
        </p:txBody>
      </p:sp>
      <p:sp>
        <p:nvSpPr>
          <p:cNvPr id="4" name="body 1"/>
          <p:cNvSpPr>
            <a:spLocks noGrp="1"/>
          </p:cNvSpPr>
          <p:nvPr>
            <p:ph type="body" idx="1"/>
          </p:nvPr>
        </p:nvSpPr>
        <p:spPr>
          <a:xfrm>
            <a:off x="685800" y="5120640"/>
            <a:ext cx="6858000" cy="5486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 dirty="0"/>
              <a:t>The stage, the room and the follow-ups.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3"/>
          <p:cNvSpPr>
            <a:spLocks noGrp="1"/>
          </p:cNvSpPr>
          <p:nvPr>
            <p:ph type="body" idx="13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The day</a:t>
            </a:r>
          </a:p>
        </p:txBody>
      </p:sp>
      <p:sp>
        <p:nvSpPr>
          <p:cNvPr id="3" name="title None"/>
          <p:cNvSpPr>
            <a:spLocks noGrp="1"/>
          </p:cNvSpPr>
          <p:nvPr>
            <p:ph type="title"/>
          </p:nvPr>
        </p:nvSpPr>
        <p:spPr>
          <a:xfrm>
            <a:off x="685800" y="1097280"/>
            <a:ext cx="10820095" cy="10058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ExtraBold"/>
              </a:defRPr>
            </a:lvl1pPr>
          </a:lstStyle>
          <a:p>
            <a:r>
              <a:rPr lang="en-GB" dirty="0"/>
              <a:t>What happens on the </a:t>
            </a:r>
            <a:r>
              <a:rPr lang="en-GB" dirty="0">
                <a:solidFill>
                  <a:srgbClr val="E8712A"/>
                </a:solidFill>
              </a:rPr>
              <a:t>day</a:t>
            </a:r>
          </a:p>
        </p:txBody>
      </p:sp>
      <p:sp>
        <p:nvSpPr>
          <p:cNvPr id="4" name="body 1"/>
          <p:cNvSpPr>
            <a:spLocks noGrp="1"/>
          </p:cNvSpPr>
          <p:nvPr>
            <p:ph idx="1"/>
          </p:nvPr>
        </p:nvSpPr>
        <p:spPr>
          <a:xfrm>
            <a:off x="685800" y="2240280"/>
            <a:ext cx="10820095" cy="3886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E8712A"/>
              </a:buClr>
              <a:buFont typeface="Arial"/>
              <a:buChar char="■"/>
              <a:defRPr sz="2000">
                <a:solidFill>
                  <a:srgbClr val="FFFFFF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E8712A"/>
              </a:buClr>
              <a:buFont typeface="Arial"/>
              <a:buChar char="•"/>
              <a:defRPr sz="1800">
                <a:solidFill>
                  <a:srgbClr val="FFFFFF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E8712A"/>
              </a:buClr>
              <a:buFont typeface="Arial"/>
              <a:buChar char="-"/>
              <a:defRPr sz="1600">
                <a:solidFill>
                  <a:srgbClr val="FFFFFF"/>
                </a:solidFill>
                <a:latin typeface="Open Sans"/>
              </a:defRPr>
            </a:lvl3pPr>
          </a:lstStyle>
          <a:p>
            <a:r>
              <a:rPr lang="en-GB" dirty="0"/>
              <a:t>Main stage moments from founders who have done it</a:t>
            </a:r>
          </a:p>
          <a:p>
            <a:r>
              <a:rPr lang="en-GB" dirty="0"/>
              <a:t>Roundtables where you bring the problem and leave with a plan</a:t>
            </a:r>
          </a:p>
          <a:p>
            <a:r>
              <a:rPr lang="en-GB" dirty="0"/>
              <a:t>Speed networking with investors looking for real deal flow</a:t>
            </a:r>
          </a:p>
          <a:p>
            <a:r>
              <a:rPr lang="en-GB" dirty="0"/>
              <a:t>An after party that keeps the conversation going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3"/>
          <p:cNvSpPr>
            <a:spLocks noGrp="1"/>
          </p:cNvSpPr>
          <p:nvPr>
            <p:ph type="body" idx="13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C55308"/>
                </a:solidFill>
                <a:latin typeface="Open Sans"/>
              </a:defRPr>
            </a:lvl1pPr>
          </a:lstStyle>
          <a:p>
            <a:r>
              <a:rPr lang="en-GB" dirty="0"/>
              <a:t>Who it is for</a:t>
            </a:r>
          </a:p>
        </p:txBody>
      </p:sp>
      <p:sp>
        <p:nvSpPr>
          <p:cNvPr id="3" name="title None"/>
          <p:cNvSpPr>
            <a:spLocks noGrp="1"/>
          </p:cNvSpPr>
          <p:nvPr>
            <p:ph type="title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solidFill>
                  <a:srgbClr val="242322"/>
                </a:solidFill>
                <a:latin typeface="Montserrat ExtraBold"/>
              </a:defRPr>
            </a:lvl1pPr>
          </a:lstStyle>
          <a:p>
            <a:r>
              <a:rPr lang="en-GB" dirty="0"/>
              <a:t>Two ways to get </a:t>
            </a:r>
            <a:r>
              <a:rPr lang="en-GB" dirty="0">
                <a:solidFill>
                  <a:srgbClr val="E8712A"/>
                </a:solidFill>
              </a:rPr>
              <a:t>more</a:t>
            </a:r>
            <a:r>
              <a:rPr lang="en-GB" dirty="0"/>
              <a:t> from it</a:t>
            </a:r>
          </a:p>
        </p:txBody>
      </p:sp>
      <p:sp>
        <p:nvSpPr>
          <p:cNvPr id="4" name="body 16"/>
          <p:cNvSpPr>
            <a:spLocks noGrp="1"/>
          </p:cNvSpPr>
          <p:nvPr>
            <p:ph type="body" idx="16"/>
          </p:nvPr>
        </p:nvSpPr>
        <p:spPr>
          <a:xfrm>
            <a:off x="685800" y="2194560"/>
            <a:ext cx="5135728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cap="all">
                <a:solidFill>
                  <a:srgbClr val="C55308"/>
                </a:solidFill>
                <a:latin typeface="Montserrat"/>
              </a:defRPr>
            </a:lvl1pPr>
          </a:lstStyle>
          <a:p>
            <a:r>
              <a:rPr lang="en-GB" dirty="0"/>
              <a:t>For founders</a:t>
            </a:r>
          </a:p>
        </p:txBody>
      </p:sp>
      <p:sp>
        <p:nvSpPr>
          <p:cNvPr id="5" name="body 17"/>
          <p:cNvSpPr>
            <a:spLocks noGrp="1"/>
          </p:cNvSpPr>
          <p:nvPr>
            <p:ph type="body" idx="17"/>
          </p:nvPr>
        </p:nvSpPr>
        <p:spPr>
          <a:xfrm>
            <a:off x="6370168" y="2194560"/>
            <a:ext cx="5135728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cap="all">
                <a:solidFill>
                  <a:srgbClr val="C55308"/>
                </a:solidFill>
                <a:latin typeface="Montserrat"/>
              </a:defRPr>
            </a:lvl1pPr>
          </a:lstStyle>
          <a:p>
            <a:r>
              <a:rPr lang="en-GB" dirty="0"/>
              <a:t>For partners</a:t>
            </a:r>
          </a:p>
        </p:txBody>
      </p:sp>
      <p:sp>
        <p:nvSpPr>
          <p:cNvPr id="6" name="body 1"/>
          <p:cNvSpPr>
            <a:spLocks noGrp="1"/>
          </p:cNvSpPr>
          <p:nvPr>
            <p:ph idx="1"/>
          </p:nvPr>
        </p:nvSpPr>
        <p:spPr>
          <a:xfrm>
            <a:off x="685800" y="2697480"/>
            <a:ext cx="5135728" cy="3429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C55308"/>
              </a:buClr>
              <a:buFont typeface="Arial"/>
              <a:buChar char="■"/>
              <a:defRPr sz="1800">
                <a:solidFill>
                  <a:srgbClr val="4A5878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C55308"/>
              </a:buClr>
              <a:buFont typeface="Arial"/>
              <a:buChar char="•"/>
              <a:defRPr sz="1600">
                <a:solidFill>
                  <a:srgbClr val="4A5878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C55308"/>
              </a:buClr>
              <a:buFont typeface="Arial"/>
              <a:buChar char="-"/>
              <a:defRPr sz="1400">
                <a:solidFill>
                  <a:srgbClr val="4A5878"/>
                </a:solidFill>
                <a:latin typeface="Open Sans"/>
              </a:defRPr>
            </a:lvl3pPr>
          </a:lstStyle>
          <a:p>
            <a:r>
              <a:rPr lang="en-GB" dirty="0"/>
              <a:t>Learn from people a few steps ahead</a:t>
            </a:r>
          </a:p>
          <a:p>
            <a:r>
              <a:rPr lang="en-GB" dirty="0"/>
              <a:t>Find investors looking for real deal flow</a:t>
            </a:r>
          </a:p>
          <a:p>
            <a:r>
              <a:rPr lang="en-GB" dirty="0"/>
              <a:t>Leave with follow-ups that matter</a:t>
            </a:r>
          </a:p>
        </p:txBody>
      </p:sp>
      <p:sp>
        <p:nvSpPr>
          <p:cNvPr id="7" name="body 2"/>
          <p:cNvSpPr>
            <a:spLocks noGrp="1"/>
          </p:cNvSpPr>
          <p:nvPr>
            <p:ph idx="2"/>
          </p:nvPr>
        </p:nvSpPr>
        <p:spPr>
          <a:xfrm>
            <a:off x="6370168" y="2697480"/>
            <a:ext cx="5135728" cy="3429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C55308"/>
              </a:buClr>
              <a:buFont typeface="Arial"/>
              <a:buChar char="■"/>
              <a:defRPr sz="1800">
                <a:solidFill>
                  <a:srgbClr val="4A5878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C55308"/>
              </a:buClr>
              <a:buFont typeface="Arial"/>
              <a:buChar char="•"/>
              <a:defRPr sz="1600">
                <a:solidFill>
                  <a:srgbClr val="4A5878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C55308"/>
              </a:buClr>
              <a:buFont typeface="Arial"/>
              <a:buChar char="-"/>
              <a:defRPr sz="1400">
                <a:solidFill>
                  <a:srgbClr val="4A5878"/>
                </a:solidFill>
                <a:latin typeface="Open Sans"/>
              </a:defRPr>
            </a:lvl3pPr>
          </a:lstStyle>
          <a:p>
            <a:r>
              <a:rPr lang="en-GB" dirty="0"/>
              <a:t>Put your brand in front of the people you want to reach</a:t>
            </a:r>
          </a:p>
          <a:p>
            <a:r>
              <a:rPr lang="en-GB" dirty="0"/>
              <a:t>Host a roundtable on the problem you solve</a:t>
            </a:r>
          </a:p>
          <a:p>
            <a:r>
              <a:rPr lang="en-GB" dirty="0"/>
              <a:t>Meet the room, not just the stand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accent4" folHlink="accent4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None"/>
          <p:cNvSpPr>
            <a:spLocks noGrp="1"/>
          </p:cNvSpPr>
          <p:nvPr>
            <p:ph type="title"/>
          </p:nvPr>
        </p:nvSpPr>
        <p:spPr>
          <a:xfrm>
            <a:off x="685800" y="1783080"/>
            <a:ext cx="9875520" cy="310896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  <a:defRPr sz="6000" b="0" cap="all" spc="-50">
                <a:latin typeface="Montserrat Black"/>
              </a:defRPr>
            </a:lvl1pPr>
          </a:lstStyle>
          <a:p>
            <a:r>
              <a:rPr lang="en-GB" dirty="0"/>
              <a:t>Business </a:t>
            </a:r>
            <a:r>
              <a:rPr lang="en-GB" dirty="0">
                <a:solidFill>
                  <a:srgbClr val="E8712A"/>
                </a:solidFill>
              </a:rPr>
              <a:t>growth</a:t>
            </a:r>
            <a:r>
              <a:rPr lang="en-GB" dirty="0"/>
              <a:t> with a </a:t>
            </a:r>
            <a:r>
              <a:rPr lang="en-GB" i="1" dirty="0"/>
              <a:t>party</a:t>
            </a:r>
            <a:r>
              <a:rPr lang="en-GB" dirty="0"/>
              <a:t>.</a:t>
            </a:r>
          </a:p>
        </p:txBody>
      </p:sp>
      <p:sp>
        <p:nvSpPr>
          <p:cNvPr id="3" name="body 1"/>
          <p:cNvSpPr>
            <a:spLocks noGrp="1"/>
          </p:cNvSpPr>
          <p:nvPr>
            <p:ph type="body" idx="1"/>
          </p:nvPr>
        </p:nvSpPr>
        <p:spPr>
          <a:xfrm>
            <a:off x="685800" y="4983480"/>
            <a:ext cx="8229600" cy="6400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 dirty="0"/>
              <a:t>Real conversations, real stage light, real follow-ups.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3"/>
          <p:cNvSpPr>
            <a:spLocks noGrp="1"/>
          </p:cNvSpPr>
          <p:nvPr>
            <p:ph type="body" idx="13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At a glance</a:t>
            </a:r>
          </a:p>
        </p:txBody>
      </p:sp>
      <p:sp>
        <p:nvSpPr>
          <p:cNvPr id="3" name="title None"/>
          <p:cNvSpPr>
            <a:spLocks noGrp="1"/>
          </p:cNvSpPr>
          <p:nvPr>
            <p:ph type="title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ExtraBold"/>
              </a:defRPr>
            </a:lvl1pPr>
          </a:lstStyle>
          <a:p>
            <a:r>
              <a:rPr lang="en-GB" dirty="0"/>
              <a:t>The festival in </a:t>
            </a:r>
            <a:r>
              <a:rPr lang="en-GB" dirty="0">
                <a:solidFill>
                  <a:srgbClr val="E8712A"/>
                </a:solidFill>
              </a:rPr>
              <a:t>numbers</a:t>
            </a:r>
          </a:p>
        </p:txBody>
      </p:sp>
      <p:sp>
        <p:nvSpPr>
          <p:cNvPr id="4" name="body 20"/>
          <p:cNvSpPr>
            <a:spLocks noGrp="1"/>
          </p:cNvSpPr>
          <p:nvPr>
            <p:ph type="body" idx="20"/>
          </p:nvPr>
        </p:nvSpPr>
        <p:spPr>
          <a:xfrm>
            <a:off x="685800" y="237744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8800">
                <a:solidFill>
                  <a:srgbClr val="E8712A"/>
                </a:solidFill>
                <a:latin typeface="Montserrat Black"/>
              </a:defRPr>
            </a:lvl1pPr>
          </a:lstStyle>
          <a:p>
            <a:r>
              <a:rPr lang="en-GB" dirty="0"/>
              <a:t>2</a:t>
            </a:r>
          </a:p>
        </p:txBody>
      </p:sp>
      <p:sp>
        <p:nvSpPr>
          <p:cNvPr id="5" name="body 23"/>
          <p:cNvSpPr>
            <a:spLocks noGrp="1"/>
          </p:cNvSpPr>
          <p:nvPr>
            <p:ph type="body" idx="23"/>
          </p:nvPr>
        </p:nvSpPr>
        <p:spPr>
          <a:xfrm>
            <a:off x="685800" y="411480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 dirty="0"/>
              <a:t>days of main stage moments, roundtables and the after party</a:t>
            </a:r>
          </a:p>
        </p:txBody>
      </p:sp>
      <p:sp>
        <p:nvSpPr>
          <p:cNvPr id="6" name="body 21"/>
          <p:cNvSpPr>
            <a:spLocks noGrp="1"/>
          </p:cNvSpPr>
          <p:nvPr>
            <p:ph type="body" idx="21"/>
          </p:nvPr>
        </p:nvSpPr>
        <p:spPr>
          <a:xfrm>
            <a:off x="4444898" y="237744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8800">
                <a:solidFill>
                  <a:srgbClr val="E8712A"/>
                </a:solidFill>
                <a:latin typeface="Montserrat Black"/>
              </a:defRPr>
            </a:lvl1pPr>
          </a:lstStyle>
          <a:p>
            <a:r>
              <a:rPr lang="en-GB" dirty="0"/>
              <a:t>00</a:t>
            </a:r>
          </a:p>
        </p:txBody>
      </p:sp>
      <p:sp>
        <p:nvSpPr>
          <p:cNvPr id="7" name="body 24"/>
          <p:cNvSpPr>
            <a:spLocks noGrp="1"/>
          </p:cNvSpPr>
          <p:nvPr>
            <p:ph type="body" idx="24"/>
          </p:nvPr>
        </p:nvSpPr>
        <p:spPr>
          <a:xfrm>
            <a:off x="4444898" y="411480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 dirty="0"/>
              <a:t>Your number here, with its source in the speaker notes</a:t>
            </a:r>
          </a:p>
        </p:txBody>
      </p:sp>
      <p:sp>
        <p:nvSpPr>
          <p:cNvPr id="8" name="body 22"/>
          <p:cNvSpPr>
            <a:spLocks noGrp="1"/>
          </p:cNvSpPr>
          <p:nvPr>
            <p:ph type="body" idx="22"/>
          </p:nvPr>
        </p:nvSpPr>
        <p:spPr>
          <a:xfrm>
            <a:off x="8203997" y="237744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8800">
                <a:solidFill>
                  <a:srgbClr val="E8712A"/>
                </a:solidFill>
                <a:latin typeface="Montserrat Black"/>
              </a:defRPr>
            </a:lvl1pPr>
          </a:lstStyle>
          <a:p>
            <a:r>
              <a:rPr lang="en-GB" dirty="0"/>
              <a:t>00</a:t>
            </a:r>
          </a:p>
        </p:txBody>
      </p:sp>
      <p:sp>
        <p:nvSpPr>
          <p:cNvPr id="9" name="body 25"/>
          <p:cNvSpPr>
            <a:spLocks noGrp="1"/>
          </p:cNvSpPr>
          <p:nvPr>
            <p:ph type="body" idx="25"/>
          </p:nvPr>
        </p:nvSpPr>
        <p:spPr>
          <a:xfrm>
            <a:off x="8203997" y="411480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 dirty="0"/>
              <a:t>One fact per number, never a guess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"/>
          <p:cNvSpPr>
            <a:spLocks noGrp="1"/>
          </p:cNvSpPr>
          <p:nvPr>
            <p:ph type="body" idx="1"/>
          </p:nvPr>
        </p:nvSpPr>
        <p:spPr>
          <a:xfrm>
            <a:off x="685800" y="1965960"/>
            <a:ext cx="6766560" cy="2743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200" b="1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 dirty="0"/>
              <a:t>Put the quote here, word for word, exactly as it was said.</a:t>
            </a:r>
          </a:p>
        </p:txBody>
      </p:sp>
      <p:sp>
        <p:nvSpPr>
          <p:cNvPr id="3" name="title None"/>
          <p:cNvSpPr>
            <a:spLocks noGrp="1"/>
          </p:cNvSpPr>
          <p:nvPr>
            <p:ph type="title"/>
          </p:nvPr>
        </p:nvSpPr>
        <p:spPr>
          <a:xfrm>
            <a:off x="685800" y="5029200"/>
            <a:ext cx="6766560" cy="50292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cap="all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 dirty="0"/>
              <a:t>First name Last name</a:t>
            </a:r>
          </a:p>
        </p:txBody>
      </p:sp>
      <p:sp>
        <p:nvSpPr>
          <p:cNvPr id="4" name="body 13"/>
          <p:cNvSpPr>
            <a:spLocks noGrp="1"/>
          </p:cNvSpPr>
          <p:nvPr>
            <p:ph type="body" idx="13"/>
          </p:nvPr>
        </p:nvSpPr>
        <p:spPr>
          <a:xfrm>
            <a:off x="685800" y="5504688"/>
            <a:ext cx="6766560" cy="411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600" i="1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Role, Company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hoto 15" descr="The band playing on the main stage under orange light"/>
          <p:cNvPicPr>
            <a:picLocks noGrp="1" noChangeAspect="1"/>
          </p:cNvPicPr>
          <p:nvPr>
            <p:ph type="pic" idx="15"/>
          </p:nvPr>
        </p:nvPicPr>
        <p:blipFill>
          <a:blip r:embed="rId2"/>
          <a:srcRect t="16540" b="16540"/>
          <a:stretch>
            <a:fillRect/>
          </a:stretch>
        </p:blipFill>
        <p:spPr>
          <a:xfrm>
            <a:off x="0" y="0"/>
            <a:ext cx="12191695" cy="5440680"/>
          </a:xfrm>
          <a:prstGeom prst="rect">
            <a:avLst/>
          </a:prstGeom>
        </p:spPr>
      </p:pic>
      <p:sp>
        <p:nvSpPr>
          <p:cNvPr id="3" name="body 30"/>
          <p:cNvSpPr>
            <a:spLocks noGrp="1"/>
          </p:cNvSpPr>
          <p:nvPr>
            <p:ph type="body" idx="30"/>
          </p:nvPr>
        </p:nvSpPr>
        <p:spPr>
          <a:xfrm rot="-240000">
            <a:off x="685800" y="502920"/>
            <a:ext cx="1920240" cy="457200"/>
          </a:xfrm>
          <a:prstGeom prst="rect">
            <a:avLst/>
          </a:prstGeom>
          <a:solidFill>
            <a:srgbClr val="E8712A"/>
          </a:solidFill>
        </p:spPr>
        <p:txBody>
          <a:bodyPr vert="horz" wrap="square" lIns="109728" tIns="36576" rIns="109728" bIns="36576" anchor="ctr" rtlCol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600" b="1" cap="all" spc="100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 dirty="0"/>
              <a:t>Climb26</a:t>
            </a:r>
          </a:p>
        </p:txBody>
      </p:sp>
      <p:sp>
        <p:nvSpPr>
          <p:cNvPr id="4" name="title None"/>
          <p:cNvSpPr>
            <a:spLocks noGrp="1"/>
          </p:cNvSpPr>
          <p:nvPr>
            <p:ph type="title"/>
          </p:nvPr>
        </p:nvSpPr>
        <p:spPr>
          <a:xfrm>
            <a:off x="685800" y="5577840"/>
            <a:ext cx="7863840" cy="685800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200" b="0" cap="all" spc="-50">
                <a:latin typeface="Montserrat ExtraBold"/>
              </a:defRPr>
            </a:lvl1pPr>
          </a:lstStyle>
          <a:p>
            <a:r>
              <a:rPr lang="en-GB" dirty="0"/>
              <a:t>The band opens the </a:t>
            </a:r>
            <a:r>
              <a:rPr lang="en-GB" dirty="0">
                <a:solidFill>
                  <a:srgbClr val="E8712A"/>
                </a:solidFill>
              </a:rPr>
              <a:t>main stage</a:t>
            </a:r>
          </a:p>
        </p:txBody>
      </p:sp>
      <p:sp>
        <p:nvSpPr>
          <p:cNvPr id="5" name="body 1"/>
          <p:cNvSpPr>
            <a:spLocks noGrp="1"/>
          </p:cNvSpPr>
          <p:nvPr>
            <p:ph type="body" idx="1"/>
          </p:nvPr>
        </p:nvSpPr>
        <p:spPr>
          <a:xfrm>
            <a:off x="685800" y="6236208"/>
            <a:ext cx="7863840" cy="411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 dirty="0"/>
              <a:t>Climb26, the opening of day one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hoto 15" descr="ClimbAwards winners celebrating on stage"/>
          <p:cNvPicPr>
            <a:picLocks noGrp="1" noChangeAspect="1"/>
          </p:cNvPicPr>
          <p:nvPr>
            <p:ph type="pic" idx="15"/>
          </p:nvPr>
        </p:nvPicPr>
        <p:blipFill>
          <a:blip r:embed="rId2"/>
          <a:srcRect l="27770" r="27770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Photo 16" descr="Drinks being served at the evening reception"/>
          <p:cNvPicPr>
            <a:picLocks noGrp="1" noChangeAspect="1"/>
          </p:cNvPicPr>
          <p:nvPr>
            <p:ph type="pic" idx="16"/>
          </p:nvPr>
        </p:nvPicPr>
        <p:blipFill>
          <a:blip r:embed="rId3"/>
          <a:srcRect l="21075" r="21075"/>
          <a:stretch>
            <a:fillRect/>
          </a:stretch>
        </p:blipFill>
        <p:spPr>
          <a:xfrm>
            <a:off x="9217152" y="0"/>
            <a:ext cx="2974543" cy="3392424"/>
          </a:xfrm>
          <a:prstGeom prst="rect">
            <a:avLst/>
          </a:prstGeom>
        </p:spPr>
      </p:pic>
      <p:pic>
        <p:nvPicPr>
          <p:cNvPr id="4" name="Photo 17" descr="People talking at stands on the expo floor"/>
          <p:cNvPicPr>
            <a:picLocks noGrp="1" noChangeAspect="1"/>
          </p:cNvPicPr>
          <p:nvPr>
            <p:ph type="pic" idx="17"/>
          </p:nvPr>
        </p:nvPicPr>
        <p:blipFill>
          <a:blip r:embed="rId4"/>
          <a:srcRect l="21075" r="21075"/>
          <a:stretch>
            <a:fillRect/>
          </a:stretch>
        </p:blipFill>
        <p:spPr>
          <a:xfrm>
            <a:off x="9217152" y="3465576"/>
            <a:ext cx="2974543" cy="3392424"/>
          </a:xfrm>
          <a:prstGeom prst="rect">
            <a:avLst/>
          </a:prstGeom>
        </p:spPr>
      </p:pic>
      <p:sp>
        <p:nvSpPr>
          <p:cNvPr id="5" name="body 13"/>
          <p:cNvSpPr>
            <a:spLocks noGrp="1"/>
          </p:cNvSpPr>
          <p:nvPr>
            <p:ph type="body" idx="13"/>
          </p:nvPr>
        </p:nvSpPr>
        <p:spPr>
          <a:xfrm>
            <a:off x="685800" y="1463040"/>
            <a:ext cx="347472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Climb26</a:t>
            </a:r>
          </a:p>
        </p:txBody>
      </p:sp>
      <p:sp>
        <p:nvSpPr>
          <p:cNvPr id="6" name="title None"/>
          <p:cNvSpPr>
            <a:spLocks noGrp="1"/>
          </p:cNvSpPr>
          <p:nvPr>
            <p:ph type="title"/>
          </p:nvPr>
        </p:nvSpPr>
        <p:spPr>
          <a:xfrm>
            <a:off x="685800" y="1874520"/>
            <a:ext cx="3566160" cy="23774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Black"/>
              </a:defRPr>
            </a:lvl1pPr>
          </a:lstStyle>
          <a:p>
            <a:r>
              <a:rPr lang="en-GB" dirty="0"/>
              <a:t>Moments worth </a:t>
            </a:r>
            <a:r>
              <a:rPr lang="en-GB" dirty="0">
                <a:solidFill>
                  <a:srgbClr val="E8712A"/>
                </a:solidFill>
              </a:rPr>
              <a:t>coming</a:t>
            </a:r>
            <a:r>
              <a:rPr lang="en-GB" dirty="0"/>
              <a:t> back for</a:t>
            </a:r>
          </a:p>
        </p:txBody>
      </p:sp>
      <p:sp>
        <p:nvSpPr>
          <p:cNvPr id="7" name="body 1"/>
          <p:cNvSpPr>
            <a:spLocks noGrp="1"/>
          </p:cNvSpPr>
          <p:nvPr>
            <p:ph type="body" idx="1"/>
          </p:nvPr>
        </p:nvSpPr>
        <p:spPr>
          <a:xfrm>
            <a:off x="685800" y="4297680"/>
            <a:ext cx="3474720" cy="14630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 dirty="0"/>
              <a:t>The ClimbAwards walk-up, the reception and the busiest expo floor of the year.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3"/>
          <p:cNvSpPr>
            <a:spLocks noGrp="1"/>
          </p:cNvSpPr>
          <p:nvPr>
            <p:ph type="body" idx="13"/>
          </p:nvPr>
        </p:nvSpPr>
        <p:spPr>
          <a:xfrm>
            <a:off x="5669280" y="1463040"/>
            <a:ext cx="576072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Speaker</a:t>
            </a:r>
          </a:p>
        </p:txBody>
      </p:sp>
      <p:sp>
        <p:nvSpPr>
          <p:cNvPr id="3" name="title None"/>
          <p:cNvSpPr>
            <a:spLocks noGrp="1"/>
          </p:cNvSpPr>
          <p:nvPr>
            <p:ph type="title"/>
          </p:nvPr>
        </p:nvSpPr>
        <p:spPr>
          <a:xfrm>
            <a:off x="5669280" y="1874520"/>
            <a:ext cx="5852160" cy="210312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5400" b="0" cap="all" spc="-50">
                <a:latin typeface="Montserrat Black"/>
              </a:defRPr>
            </a:lvl1pPr>
          </a:lstStyle>
          <a:p>
            <a:r>
              <a:rPr lang="en-GB" dirty="0"/>
              <a:t>First name</a:t>
            </a:r>
          </a:p>
          <a:p>
            <a:r>
              <a:rPr lang="en-GB" dirty="0"/>
              <a:t>Last name</a:t>
            </a:r>
          </a:p>
        </p:txBody>
      </p:sp>
      <p:sp>
        <p:nvSpPr>
          <p:cNvPr id="4" name="body 18"/>
          <p:cNvSpPr>
            <a:spLocks noGrp="1"/>
          </p:cNvSpPr>
          <p:nvPr>
            <p:ph type="body" idx="18"/>
          </p:nvPr>
        </p:nvSpPr>
        <p:spPr>
          <a:xfrm>
            <a:off x="5669280" y="4297680"/>
            <a:ext cx="5852160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i="1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Role, </a:t>
            </a:r>
            <a:r>
              <a:rPr lang="en-GB" i="1" dirty="0"/>
              <a:t>Company</a:t>
            </a:r>
          </a:p>
        </p:txBody>
      </p:sp>
      <p:sp>
        <p:nvSpPr>
          <p:cNvPr id="5" name="body 1"/>
          <p:cNvSpPr>
            <a:spLocks noGrp="1"/>
          </p:cNvSpPr>
          <p:nvPr>
            <p:ph type="body" idx="1"/>
          </p:nvPr>
        </p:nvSpPr>
        <p:spPr>
          <a:xfrm>
            <a:off x="5669280" y="4846320"/>
            <a:ext cx="5760720" cy="10972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 dirty="0"/>
              <a:t>Session title, main stage, 11:00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3"/>
          <p:cNvSpPr>
            <a:spLocks noGrp="1"/>
          </p:cNvSpPr>
          <p:nvPr>
            <p:ph type="body" idx="13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C55308"/>
                </a:solidFill>
                <a:latin typeface="Open Sans"/>
              </a:defRPr>
            </a:lvl1pPr>
          </a:lstStyle>
          <a:p>
            <a:r>
              <a:rPr lang="en-GB" dirty="0"/>
              <a:t>Agenda</a:t>
            </a:r>
          </a:p>
        </p:txBody>
      </p:sp>
      <p:sp>
        <p:nvSpPr>
          <p:cNvPr id="3" name="title None"/>
          <p:cNvSpPr>
            <a:spLocks noGrp="1"/>
          </p:cNvSpPr>
          <p:nvPr>
            <p:ph type="title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solidFill>
                  <a:srgbClr val="242322"/>
                </a:solidFill>
                <a:latin typeface="Montserrat ExtraBold"/>
              </a:defRPr>
            </a:lvl1pPr>
          </a:lstStyle>
          <a:p>
            <a:r>
              <a:rPr lang="en-GB" dirty="0"/>
              <a:t>How the day </a:t>
            </a:r>
            <a:r>
              <a:rPr lang="en-GB" dirty="0">
                <a:solidFill>
                  <a:srgbClr val="E8712A"/>
                </a:solidFill>
              </a:rPr>
              <a:t>runs</a:t>
            </a:r>
          </a:p>
        </p:txBody>
      </p:sp>
      <p:sp>
        <p:nvSpPr>
          <p:cNvPr id="4" name="body 19"/>
          <p:cNvSpPr>
            <a:spLocks noGrp="1"/>
          </p:cNvSpPr>
          <p:nvPr>
            <p:ph type="body" idx="19"/>
          </p:nvPr>
        </p:nvSpPr>
        <p:spPr>
          <a:xfrm>
            <a:off x="685800" y="2240280"/>
            <a:ext cx="1737360" cy="3840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5000"/>
              </a:lnSpc>
              <a:spcBef>
                <a:spcPts val="0"/>
              </a:spcBef>
              <a:spcAft>
                <a:spcPts val="1400"/>
              </a:spcAft>
              <a:buNone/>
              <a:defRPr sz="2000" b="1">
                <a:solidFill>
                  <a:srgbClr val="C55308"/>
                </a:solidFill>
                <a:latin typeface="Montserrat"/>
              </a:defRPr>
            </a:lvl1pPr>
          </a:lstStyle>
          <a:p>
            <a:r>
              <a:rPr lang="en-GB" dirty="0"/>
              <a:t>09:00</a:t>
            </a:r>
          </a:p>
          <a:p>
            <a:r>
              <a:rPr lang="en-GB" dirty="0"/>
              <a:t>09:30</a:t>
            </a:r>
          </a:p>
          <a:p>
            <a:r>
              <a:rPr lang="en-GB" dirty="0"/>
              <a:t>11:00</a:t>
            </a:r>
          </a:p>
          <a:p>
            <a:r>
              <a:rPr lang="en-GB" dirty="0"/>
              <a:t>13:00</a:t>
            </a:r>
          </a:p>
          <a:p>
            <a:r>
              <a:rPr lang="en-GB" dirty="0"/>
              <a:t>15:00</a:t>
            </a:r>
          </a:p>
          <a:p>
            <a:r>
              <a:rPr lang="en-GB" dirty="0"/>
              <a:t>18:00</a:t>
            </a:r>
          </a:p>
        </p:txBody>
      </p:sp>
      <p:sp>
        <p:nvSpPr>
          <p:cNvPr id="5" name="body 1"/>
          <p:cNvSpPr>
            <a:spLocks noGrp="1"/>
          </p:cNvSpPr>
          <p:nvPr>
            <p:ph type="body" idx="1"/>
          </p:nvPr>
        </p:nvSpPr>
        <p:spPr>
          <a:xfrm>
            <a:off x="2514600" y="2240280"/>
            <a:ext cx="8991295" cy="3840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5000"/>
              </a:lnSpc>
              <a:spcBef>
                <a:spcPts val="0"/>
              </a:spcBef>
              <a:spcAft>
                <a:spcPts val="1400"/>
              </a:spcAft>
              <a:buNone/>
              <a:defRPr sz="2000">
                <a:solidFill>
                  <a:srgbClr val="4A5878"/>
                </a:solidFill>
                <a:latin typeface="Open Sans"/>
              </a:defRPr>
            </a:lvl1pPr>
          </a:lstStyle>
          <a:p>
            <a:r>
              <a:rPr lang="en-GB" dirty="0"/>
              <a:t>Doors open, coffee and badges</a:t>
            </a:r>
          </a:p>
          <a:p>
            <a:r>
              <a:rPr lang="en-GB" dirty="0"/>
              <a:t>Opening on the main stage</a:t>
            </a:r>
          </a:p>
          <a:p>
            <a:r>
              <a:rPr lang="en-GB" dirty="0"/>
              <a:t>Roundtables and workshops</a:t>
            </a:r>
          </a:p>
          <a:p>
            <a:r>
              <a:rPr lang="en-GB" dirty="0"/>
              <a:t>Lunch on the expo floor</a:t>
            </a:r>
          </a:p>
          <a:p>
            <a:r>
              <a:rPr lang="en-GB" dirty="0"/>
              <a:t>Investor speed networking</a:t>
            </a:r>
          </a:p>
          <a:p>
            <a:r>
              <a:rPr lang="en-GB" dirty="0"/>
              <a:t>ClimbAwards and the after party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accent4" folHlink="accent4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3"/>
          <p:cNvSpPr>
            <a:spLocks noGrp="1"/>
          </p:cNvSpPr>
          <p:nvPr>
            <p:ph type="body" idx="13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C55308"/>
                </a:solidFill>
                <a:latin typeface="Open Sans"/>
              </a:defRPr>
            </a:lvl1pPr>
          </a:lstStyle>
          <a:p>
            <a:r>
              <a:rPr lang="en-GB" dirty="0"/>
              <a:t>Before you start</a:t>
            </a:r>
          </a:p>
        </p:txBody>
      </p:sp>
      <p:sp>
        <p:nvSpPr>
          <p:cNvPr id="3" name="title None"/>
          <p:cNvSpPr>
            <a:spLocks noGrp="1"/>
          </p:cNvSpPr>
          <p:nvPr>
            <p:ph type="title"/>
          </p:nvPr>
        </p:nvSpPr>
        <p:spPr>
          <a:xfrm>
            <a:off x="685800" y="1097280"/>
            <a:ext cx="10820095" cy="10058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solidFill>
                  <a:srgbClr val="242322"/>
                </a:solidFill>
                <a:latin typeface="Montserrat ExtraBold"/>
              </a:defRPr>
            </a:lvl1pPr>
          </a:lstStyle>
          <a:p>
            <a:r>
              <a:rPr lang="en-GB" dirty="0"/>
              <a:t>Using this </a:t>
            </a:r>
            <a:r>
              <a:rPr lang="en-GB" dirty="0">
                <a:solidFill>
                  <a:srgbClr val="E8712A"/>
                </a:solidFill>
              </a:rPr>
              <a:t>template</a:t>
            </a:r>
          </a:p>
        </p:txBody>
      </p:sp>
      <p:sp>
        <p:nvSpPr>
          <p:cNvPr id="4" name="body 1"/>
          <p:cNvSpPr>
            <a:spLocks noGrp="1"/>
          </p:cNvSpPr>
          <p:nvPr>
            <p:ph idx="1"/>
          </p:nvPr>
        </p:nvSpPr>
        <p:spPr>
          <a:xfrm>
            <a:off x="685800" y="2240280"/>
            <a:ext cx="10820095" cy="3886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C55308"/>
              </a:buClr>
              <a:buFont typeface="Arial"/>
              <a:buChar char="■"/>
              <a:defRPr sz="2000">
                <a:solidFill>
                  <a:srgbClr val="4A5878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C55308"/>
              </a:buClr>
              <a:buFont typeface="Arial"/>
              <a:buChar char="•"/>
              <a:defRPr sz="1800">
                <a:solidFill>
                  <a:srgbClr val="4A5878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C55308"/>
              </a:buClr>
              <a:buFont typeface="Arial"/>
              <a:buChar char="-"/>
              <a:defRPr sz="1600">
                <a:solidFill>
                  <a:srgbClr val="4A5878"/>
                </a:solidFill>
                <a:latin typeface="Open Sans"/>
              </a:defRPr>
            </a:lvl3pPr>
          </a:lstStyle>
          <a:p>
            <a:r>
              <a:rPr lang="en-GB" dirty="0"/>
              <a:t>Install Montserrat and Open Sans from the fonts folder first</a:t>
            </a:r>
          </a:p>
          <a:p>
            <a:r>
              <a:rPr lang="en-GB" dirty="0"/>
              <a:t>Pick a layout from Home, Layout: dark first, light for reading-heavy slides</a:t>
            </a:r>
          </a:p>
          <a:p>
            <a:r>
              <a:rPr lang="en-GB" dirty="0"/>
              <a:t>One orange word and one italic word per headline, one orange button per slide</a:t>
            </a:r>
          </a:p>
          <a:p>
            <a:r>
              <a:rPr lang="en-GB" dirty="0"/>
              <a:t>Use real photos with consent, never stock handshakes</a:t>
            </a:r>
          </a:p>
          <a:p>
            <a:r>
              <a:rPr lang="en-GB" dirty="0"/>
              <a:t>Keep text at 18pt or larger and give every slide a title, so screen readers can find it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accent4" folHlink="accent4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None"/>
          <p:cNvSpPr>
            <a:spLocks noGrp="1"/>
          </p:cNvSpPr>
          <p:nvPr>
            <p:ph type="title"/>
          </p:nvPr>
        </p:nvSpPr>
        <p:spPr>
          <a:xfrm>
            <a:off x="1371600" y="2971800"/>
            <a:ext cx="9448495" cy="1097280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ctr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4800" b="0" cap="all" spc="-50">
                <a:latin typeface="Montserrat Black"/>
              </a:defRPr>
            </a:lvl1pPr>
          </a:lstStyle>
          <a:p>
            <a:r>
              <a:rPr lang="en-GB" dirty="0"/>
              <a:t>Thank </a:t>
            </a:r>
            <a:r>
              <a:rPr lang="en-GB" dirty="0">
                <a:solidFill>
                  <a:srgbClr val="E8712A"/>
                </a:solidFill>
              </a:rPr>
              <a:t>you</a:t>
            </a:r>
          </a:p>
        </p:txBody>
      </p:sp>
      <p:sp>
        <p:nvSpPr>
          <p:cNvPr id="3" name="body 13"/>
          <p:cNvSpPr>
            <a:spLocks noGrp="1"/>
          </p:cNvSpPr>
          <p:nvPr>
            <p:ph type="body" idx="13"/>
          </p:nvPr>
        </p:nvSpPr>
        <p:spPr>
          <a:xfrm>
            <a:off x="1371600" y="4069080"/>
            <a:ext cx="9448495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 dirty="0"/>
              <a:t>marketing@climb-group.com</a:t>
            </a:r>
          </a:p>
        </p:txBody>
      </p:sp>
      <p:sp>
        <p:nvSpPr>
          <p:cNvPr id="4" name="body 14"/>
          <p:cNvSpPr>
            <a:spLocks noGrp="1"/>
          </p:cNvSpPr>
          <p:nvPr>
            <p:ph type="body" idx="14"/>
          </p:nvPr>
        </p:nvSpPr>
        <p:spPr>
          <a:xfrm>
            <a:off x="4175608" y="4800600"/>
            <a:ext cx="3840480" cy="731520"/>
          </a:xfrm>
          <a:prstGeom prst="roundRect">
            <a:avLst/>
          </a:prstGeom>
          <a:solidFill>
            <a:srgbClr val="E8712A"/>
          </a:solidFill>
        </p:spPr>
        <p:txBody>
          <a:bodyPr vert="horz" wrap="square" lIns="0" tIns="0" rIns="0" bIns="0" anchor="ctr" rtlCol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200" b="1" cap="all" spc="50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 dirty="0"/>
              <a:t>climb-group.com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limbGroup Slides">
  <a:themeElements>
    <a:clrScheme name="ClimbGroup Slides">
      <a:dk1>
        <a:srgbClr val="1E0F05"/>
      </a:dk1>
      <a:lt1>
        <a:srgbClr val="FFFFFF"/>
      </a:lt1>
      <a:dk2>
        <a:srgbClr val="242322"/>
      </a:dk2>
      <a:lt2>
        <a:srgbClr val="E9E9E9"/>
      </a:lt2>
      <a:accent1>
        <a:srgbClr val="E8712A"/>
      </a:accent1>
      <a:accent2>
        <a:srgbClr val="C55308"/>
      </a:accent2>
      <a:accent3>
        <a:srgbClr val="F2AE86"/>
      </a:accent3>
      <a:accent4>
        <a:srgbClr val="8D4419"/>
      </a:accent4>
      <a:accent5>
        <a:srgbClr val="4A5878"/>
      </a:accent5>
      <a:accent6>
        <a:srgbClr val="B04902"/>
      </a:accent6>
      <a:hlink>
        <a:srgbClr val="F2AE86"/>
      </a:hlink>
      <a:folHlink>
        <a:srgbClr val="F2AE86"/>
      </a:folHlink>
    </a:clrScheme>
    <a:fontScheme name="ClimbGroup Slides">
      <a:majorFont>
        <a:latin typeface="Montserrat"/>
        <a:ea typeface=""/>
        <a:cs typeface=""/>
      </a:majorFont>
      <a:minorFont>
        <a:latin typeface="Open Sans"/>
        <a:ea typeface=""/>
        <a:cs typeface=""/>
      </a:minorFont>
    </a:fontScheme>
    <a:fmtScheme name="ClimbUK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381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152400" dist="38100" dir="5400000" algn="t" rotWithShape="0">
              <a:srgbClr val="1E0F05">
                <a:alpha val="18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>
  <Application>Microsoft Office PowerPoint</Application>
  <Company>ClimbGroup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ClimbGroup presentation</dc:title>
  <dc:creator>ClimbGroup</dc:creator>
  <dc:language>en-GB</dc:language>
</cp:coreProperties>
</file>